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6" r:id="rId23"/>
    <p:sldId id="309" r:id="rId24"/>
    <p:sldId id="311" r:id="rId25"/>
    <p:sldId id="312" r:id="rId26"/>
    <p:sldId id="288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6" r:id="rId42"/>
    <p:sldId id="307" r:id="rId43"/>
    <p:sldId id="308" r:id="rId4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F0000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962399" y="5219699"/>
            <a:ext cx="767080" cy="114300"/>
          </a:xfrm>
          <a:custGeom>
            <a:avLst/>
            <a:gdLst/>
            <a:ahLst/>
            <a:cxnLst/>
            <a:rect l="l" t="t" r="r" b="b"/>
            <a:pathLst>
              <a:path w="767079" h="114300">
                <a:moveTo>
                  <a:pt x="766572" y="0"/>
                </a:moveTo>
                <a:lnTo>
                  <a:pt x="0" y="0"/>
                </a:lnTo>
                <a:lnTo>
                  <a:pt x="0" y="114300"/>
                </a:lnTo>
                <a:lnTo>
                  <a:pt x="766572" y="114300"/>
                </a:lnTo>
                <a:lnTo>
                  <a:pt x="766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962399" y="5219699"/>
            <a:ext cx="767080" cy="114300"/>
          </a:xfrm>
          <a:custGeom>
            <a:avLst/>
            <a:gdLst/>
            <a:ahLst/>
            <a:cxnLst/>
            <a:rect l="l" t="t" r="r" b="b"/>
            <a:pathLst>
              <a:path w="767079" h="114300">
                <a:moveTo>
                  <a:pt x="0" y="114300"/>
                </a:moveTo>
                <a:lnTo>
                  <a:pt x="766572" y="114300"/>
                </a:lnTo>
                <a:lnTo>
                  <a:pt x="766572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ln w="12192">
            <a:solidFill>
              <a:srgbClr val="2B57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302251" y="1857755"/>
            <a:ext cx="1033272" cy="2028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27987" y="2136647"/>
            <a:ext cx="3263265" cy="60960"/>
          </a:xfrm>
          <a:custGeom>
            <a:avLst/>
            <a:gdLst/>
            <a:ahLst/>
            <a:cxnLst/>
            <a:rect l="l" t="t" r="r" b="b"/>
            <a:pathLst>
              <a:path w="3263265" h="60960">
                <a:moveTo>
                  <a:pt x="3262884" y="0"/>
                </a:moveTo>
                <a:lnTo>
                  <a:pt x="0" y="0"/>
                </a:lnTo>
                <a:lnTo>
                  <a:pt x="0" y="60960"/>
                </a:lnTo>
                <a:lnTo>
                  <a:pt x="3262884" y="60960"/>
                </a:lnTo>
                <a:lnTo>
                  <a:pt x="32628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27987" y="2136647"/>
            <a:ext cx="3263265" cy="60960"/>
          </a:xfrm>
          <a:custGeom>
            <a:avLst/>
            <a:gdLst/>
            <a:ahLst/>
            <a:cxnLst/>
            <a:rect l="l" t="t" r="r" b="b"/>
            <a:pathLst>
              <a:path w="3263265" h="60960">
                <a:moveTo>
                  <a:pt x="0" y="60960"/>
                </a:moveTo>
                <a:lnTo>
                  <a:pt x="3262884" y="60960"/>
                </a:lnTo>
                <a:lnTo>
                  <a:pt x="3262884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ln w="12192">
            <a:solidFill>
              <a:srgbClr val="2B57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427987" y="2729483"/>
            <a:ext cx="3263265" cy="76200"/>
          </a:xfrm>
          <a:custGeom>
            <a:avLst/>
            <a:gdLst/>
            <a:ahLst/>
            <a:cxnLst/>
            <a:rect l="l" t="t" r="r" b="b"/>
            <a:pathLst>
              <a:path w="3263265" h="76200">
                <a:moveTo>
                  <a:pt x="3262884" y="0"/>
                </a:moveTo>
                <a:lnTo>
                  <a:pt x="0" y="0"/>
                </a:lnTo>
                <a:lnTo>
                  <a:pt x="0" y="76200"/>
                </a:lnTo>
                <a:lnTo>
                  <a:pt x="3262884" y="76200"/>
                </a:lnTo>
                <a:lnTo>
                  <a:pt x="32628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427987" y="2729483"/>
            <a:ext cx="3263265" cy="76200"/>
          </a:xfrm>
          <a:custGeom>
            <a:avLst/>
            <a:gdLst/>
            <a:ahLst/>
            <a:cxnLst/>
            <a:rect l="l" t="t" r="r" b="b"/>
            <a:pathLst>
              <a:path w="3263265" h="76200">
                <a:moveTo>
                  <a:pt x="0" y="76200"/>
                </a:moveTo>
                <a:lnTo>
                  <a:pt x="3262884" y="76200"/>
                </a:lnTo>
                <a:lnTo>
                  <a:pt x="326288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ln w="12192">
            <a:solidFill>
              <a:srgbClr val="2B57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427987" y="3331463"/>
            <a:ext cx="3263265" cy="70485"/>
          </a:xfrm>
          <a:custGeom>
            <a:avLst/>
            <a:gdLst/>
            <a:ahLst/>
            <a:cxnLst/>
            <a:rect l="l" t="t" r="r" b="b"/>
            <a:pathLst>
              <a:path w="3263265" h="70485">
                <a:moveTo>
                  <a:pt x="3262884" y="0"/>
                </a:moveTo>
                <a:lnTo>
                  <a:pt x="0" y="0"/>
                </a:lnTo>
                <a:lnTo>
                  <a:pt x="0" y="70103"/>
                </a:lnTo>
                <a:lnTo>
                  <a:pt x="3262884" y="70103"/>
                </a:lnTo>
                <a:lnTo>
                  <a:pt x="32628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427987" y="3331463"/>
            <a:ext cx="3263265" cy="70485"/>
          </a:xfrm>
          <a:custGeom>
            <a:avLst/>
            <a:gdLst/>
            <a:ahLst/>
            <a:cxnLst/>
            <a:rect l="l" t="t" r="r" b="b"/>
            <a:pathLst>
              <a:path w="3263265" h="70485">
                <a:moveTo>
                  <a:pt x="0" y="70103"/>
                </a:moveTo>
                <a:lnTo>
                  <a:pt x="3262884" y="70103"/>
                </a:lnTo>
                <a:lnTo>
                  <a:pt x="326288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ln w="12191">
            <a:solidFill>
              <a:srgbClr val="2B57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427988" y="3936491"/>
            <a:ext cx="2555875" cy="60960"/>
          </a:xfrm>
          <a:custGeom>
            <a:avLst/>
            <a:gdLst/>
            <a:ahLst/>
            <a:cxnLst/>
            <a:rect l="l" t="t" r="r" b="b"/>
            <a:pathLst>
              <a:path w="2555875" h="60960">
                <a:moveTo>
                  <a:pt x="2555748" y="0"/>
                </a:moveTo>
                <a:lnTo>
                  <a:pt x="0" y="0"/>
                </a:lnTo>
                <a:lnTo>
                  <a:pt x="0" y="60960"/>
                </a:lnTo>
                <a:lnTo>
                  <a:pt x="2555748" y="60960"/>
                </a:lnTo>
                <a:lnTo>
                  <a:pt x="255574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427988" y="3936491"/>
            <a:ext cx="2555875" cy="60960"/>
          </a:xfrm>
          <a:custGeom>
            <a:avLst/>
            <a:gdLst/>
            <a:ahLst/>
            <a:cxnLst/>
            <a:rect l="l" t="t" r="r" b="b"/>
            <a:pathLst>
              <a:path w="2555875" h="60960">
                <a:moveTo>
                  <a:pt x="0" y="60960"/>
                </a:moveTo>
                <a:lnTo>
                  <a:pt x="2555748" y="60960"/>
                </a:lnTo>
                <a:lnTo>
                  <a:pt x="2555748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ln w="12192">
            <a:solidFill>
              <a:srgbClr val="2B57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F0000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FF0000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013" y="2277821"/>
            <a:ext cx="8411972" cy="1855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FF0000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3145" y="2080386"/>
            <a:ext cx="7277709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29-Aug-20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93339" y="3836289"/>
            <a:ext cx="4051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CONSUMER </a:t>
            </a: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ELECTRONICS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8873" y="2445461"/>
            <a:ext cx="593153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5" dirty="0"/>
              <a:t>Electric</a:t>
            </a:r>
            <a:r>
              <a:rPr sz="9600" spc="-80" dirty="0"/>
              <a:t> </a:t>
            </a:r>
            <a:r>
              <a:rPr sz="9600" spc="-5" dirty="0"/>
              <a:t>Fan</a:t>
            </a:r>
            <a:endParaRPr sz="9600"/>
          </a:p>
        </p:txBody>
      </p:sp>
      <p:sp>
        <p:nvSpPr>
          <p:cNvPr id="5" name="object 5"/>
          <p:cNvSpPr/>
          <p:nvPr/>
        </p:nvSpPr>
        <p:spPr>
          <a:xfrm>
            <a:off x="7063740" y="0"/>
            <a:ext cx="2080259" cy="2130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907"/>
            <a:ext cx="3250692" cy="1685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732019"/>
            <a:ext cx="2125980" cy="2125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85788" y="4126990"/>
            <a:ext cx="2458211" cy="2731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45281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External</a:t>
            </a:r>
            <a:r>
              <a:rPr spc="-65" dirty="0"/>
              <a:t> </a:t>
            </a:r>
            <a:r>
              <a:rPr dirty="0"/>
              <a:t>Parts</a:t>
            </a:r>
          </a:p>
        </p:txBody>
      </p:sp>
      <p:sp>
        <p:nvSpPr>
          <p:cNvPr id="3" name="object 3"/>
          <p:cNvSpPr/>
          <p:nvPr/>
        </p:nvSpPr>
        <p:spPr>
          <a:xfrm>
            <a:off x="1342644" y="2129027"/>
            <a:ext cx="6172200" cy="4131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4800" y="5588507"/>
            <a:ext cx="1219199" cy="12694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80194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Fleming’s </a:t>
            </a:r>
            <a:r>
              <a:rPr dirty="0"/>
              <a:t>Left </a:t>
            </a:r>
            <a:r>
              <a:rPr spc="-5" dirty="0"/>
              <a:t>Hand</a:t>
            </a:r>
            <a:r>
              <a:rPr spc="-60" dirty="0"/>
              <a:t> </a:t>
            </a:r>
            <a:r>
              <a:rPr dirty="0"/>
              <a:t>Rule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417319"/>
            <a:ext cx="6477000" cy="5155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90800" y="2026920"/>
            <a:ext cx="129540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300"/>
              </a:spcBef>
            </a:pPr>
            <a:r>
              <a:rPr sz="2400" spc="-5" dirty="0">
                <a:solidFill>
                  <a:srgbClr val="4D4D4D"/>
                </a:solidFill>
                <a:latin typeface="Arial"/>
                <a:cs typeface="Arial"/>
              </a:rPr>
              <a:t>Force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10328" y="6019800"/>
            <a:ext cx="129540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69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309"/>
              </a:spcBef>
            </a:pPr>
            <a:r>
              <a:rPr sz="2400" spc="-5" dirty="0">
                <a:solidFill>
                  <a:srgbClr val="4D4D4D"/>
                </a:solidFill>
                <a:latin typeface="Arial"/>
                <a:cs typeface="Arial"/>
              </a:rPr>
              <a:t>Current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48200" y="4572000"/>
            <a:ext cx="2592705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305"/>
              </a:spcBef>
            </a:pPr>
            <a:r>
              <a:rPr sz="2400" spc="-5" dirty="0">
                <a:solidFill>
                  <a:srgbClr val="4D4D4D"/>
                </a:solidFill>
                <a:latin typeface="Arial"/>
                <a:cs typeface="Arial"/>
              </a:rPr>
              <a:t>Magnetic Field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600" y="2057400"/>
            <a:ext cx="129540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305"/>
              </a:spcBef>
            </a:pPr>
            <a:r>
              <a:rPr sz="2400" spc="-5" dirty="0">
                <a:solidFill>
                  <a:srgbClr val="4D4D4D"/>
                </a:solidFill>
                <a:latin typeface="Arial"/>
                <a:cs typeface="Arial"/>
              </a:rPr>
              <a:t>Current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24800" y="5588507"/>
            <a:ext cx="1219199" cy="12694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33985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Objectives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84985"/>
            <a:ext cx="6940550" cy="305117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marR="108585" indent="-342900">
              <a:lnSpc>
                <a:spcPts val="3080"/>
              </a:lnSpc>
              <a:spcBef>
                <a:spcPts val="840"/>
              </a:spcBef>
              <a:buSzPct val="96875"/>
              <a:buFont typeface="Wingdings"/>
              <a:buChar char=""/>
              <a:tabLst>
                <a:tab pos="376555" algn="l"/>
              </a:tabLst>
            </a:pP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The students can </a:t>
            </a:r>
            <a:r>
              <a:rPr sz="3200" spc="-15" dirty="0">
                <a:solidFill>
                  <a:srgbClr val="FFFFFF"/>
                </a:solidFill>
                <a:latin typeface="Verdana"/>
                <a:cs typeface="Verdana"/>
              </a:rPr>
              <a:t>identify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the  internal parts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electric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fan.</a:t>
            </a:r>
            <a:endParaRPr sz="3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"/>
            </a:pPr>
            <a:endParaRPr sz="3800">
              <a:latin typeface="Verdana"/>
              <a:cs typeface="Verdana"/>
            </a:endParaRPr>
          </a:p>
          <a:p>
            <a:pPr marL="355600" marR="5080" indent="-342900">
              <a:lnSpc>
                <a:spcPct val="80000"/>
              </a:lnSpc>
              <a:buSzPct val="96875"/>
              <a:buFont typeface="Wingdings"/>
              <a:buChar char=""/>
              <a:tabLst>
                <a:tab pos="376555" algn="l"/>
              </a:tabLst>
            </a:pP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The students can able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to  perform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troubleshooting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the 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electric fan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setting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rotor’s 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speed.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24800" y="5588507"/>
            <a:ext cx="1219199" cy="1269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64211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What </a:t>
            </a:r>
            <a:r>
              <a:rPr dirty="0"/>
              <a:t>is </a:t>
            </a:r>
            <a:r>
              <a:rPr spc="5" dirty="0"/>
              <a:t>Electric</a:t>
            </a:r>
            <a:r>
              <a:rPr spc="-100" dirty="0"/>
              <a:t> </a:t>
            </a:r>
            <a:r>
              <a:rPr dirty="0"/>
              <a:t>fan?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2080386"/>
            <a:ext cx="412369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4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a </a:t>
            </a:r>
            <a:r>
              <a:rPr sz="4000" dirty="0">
                <a:solidFill>
                  <a:srgbClr val="FFFFFF"/>
                </a:solidFill>
                <a:latin typeface="Microsoft Sans Serif"/>
                <a:cs typeface="Microsoft Sans Serif"/>
              </a:rPr>
              <a:t>type </a:t>
            </a:r>
            <a:r>
              <a:rPr sz="4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of  </a:t>
            </a:r>
            <a:r>
              <a:rPr sz="4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electronic  </a:t>
            </a:r>
            <a:r>
              <a:rPr sz="4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appliances </a:t>
            </a:r>
            <a:r>
              <a:rPr sz="4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 </a:t>
            </a:r>
            <a:r>
              <a:rPr sz="4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is run by </a:t>
            </a:r>
            <a:r>
              <a:rPr sz="4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an  electronic</a:t>
            </a:r>
            <a:r>
              <a:rPr sz="40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motor.</a:t>
            </a:r>
            <a:endParaRPr sz="4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85788" y="4126990"/>
            <a:ext cx="2458211" cy="2731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69252" y="1761744"/>
            <a:ext cx="2125979" cy="2127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189941"/>
            <a:ext cx="76549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ndara"/>
                <a:cs typeface="Candara"/>
              </a:rPr>
              <a:t>Purpose Of The</a:t>
            </a:r>
            <a:r>
              <a:rPr b="1" spc="-125" dirty="0">
                <a:latin typeface="Candara"/>
                <a:cs typeface="Candara"/>
              </a:rPr>
              <a:t> </a:t>
            </a:r>
            <a:r>
              <a:rPr b="1" spc="-5" dirty="0">
                <a:latin typeface="Candara"/>
                <a:cs typeface="Candara"/>
              </a:rPr>
              <a:t>Electric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22427"/>
            <a:ext cx="2808605" cy="4455795"/>
          </a:xfrm>
          <a:prstGeom prst="rect">
            <a:avLst/>
          </a:prstGeom>
        </p:spPr>
        <p:txBody>
          <a:bodyPr vert="horz" wrap="square" lIns="0" tIns="4953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3900"/>
              </a:spcBef>
            </a:pPr>
            <a:r>
              <a:rPr sz="6000" b="1" spc="-5" dirty="0">
                <a:solidFill>
                  <a:srgbClr val="FF0000"/>
                </a:solidFill>
                <a:latin typeface="Candara"/>
                <a:cs typeface="Candara"/>
              </a:rPr>
              <a:t>Fan</a:t>
            </a:r>
            <a:endParaRPr sz="6000">
              <a:latin typeface="Candara"/>
              <a:cs typeface="Candara"/>
            </a:endParaRPr>
          </a:p>
          <a:p>
            <a:pPr marL="355600" marR="5080" indent="-342900">
              <a:lnSpc>
                <a:spcPct val="100000"/>
              </a:lnSpc>
              <a:spcBef>
                <a:spcPts val="228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convert 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electrical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energy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to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mechanical  energy.</a:t>
            </a:r>
            <a:endParaRPr sz="3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54069" y="1348739"/>
            <a:ext cx="3486150" cy="5058410"/>
            <a:chOff x="3854069" y="1348739"/>
            <a:chExt cx="3486150" cy="5058410"/>
          </a:xfrm>
        </p:grpSpPr>
        <p:sp>
          <p:nvSpPr>
            <p:cNvPr id="5" name="object 5"/>
            <p:cNvSpPr/>
            <p:nvPr/>
          </p:nvSpPr>
          <p:spPr>
            <a:xfrm>
              <a:off x="4419600" y="3265932"/>
              <a:ext cx="2653283" cy="26517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12563" y="1523999"/>
              <a:ext cx="2467355" cy="18486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54069" y="1348739"/>
              <a:ext cx="3486150" cy="5058410"/>
            </a:xfrm>
            <a:custGeom>
              <a:avLst/>
              <a:gdLst/>
              <a:ahLst/>
              <a:cxnLst/>
              <a:rect l="l" t="t" r="r" b="b"/>
              <a:pathLst>
                <a:path w="3486150" h="5058410">
                  <a:moveTo>
                    <a:pt x="1335151" y="4037711"/>
                  </a:moveTo>
                  <a:lnTo>
                    <a:pt x="1332357" y="3706114"/>
                  </a:lnTo>
                  <a:lnTo>
                    <a:pt x="1000760" y="3708908"/>
                  </a:lnTo>
                  <a:lnTo>
                    <a:pt x="1084326" y="3791077"/>
                  </a:lnTo>
                  <a:lnTo>
                    <a:pt x="0" y="4893615"/>
                  </a:lnTo>
                  <a:lnTo>
                    <a:pt x="167259" y="5058067"/>
                  </a:lnTo>
                  <a:lnTo>
                    <a:pt x="1251585" y="3955542"/>
                  </a:lnTo>
                  <a:lnTo>
                    <a:pt x="1335151" y="4037711"/>
                  </a:lnTo>
                  <a:close/>
                </a:path>
                <a:path w="3486150" h="5058410">
                  <a:moveTo>
                    <a:pt x="3485769" y="484632"/>
                  </a:moveTo>
                  <a:lnTo>
                    <a:pt x="3334385" y="48133"/>
                  </a:lnTo>
                  <a:lnTo>
                    <a:pt x="2843911" y="218313"/>
                  </a:lnTo>
                  <a:lnTo>
                    <a:pt x="2768219" y="0"/>
                  </a:lnTo>
                  <a:lnTo>
                    <a:pt x="2483231" y="587883"/>
                  </a:lnTo>
                  <a:lnTo>
                    <a:pt x="3070987" y="872998"/>
                  </a:lnTo>
                  <a:lnTo>
                    <a:pt x="2995295" y="654685"/>
                  </a:lnTo>
                  <a:lnTo>
                    <a:pt x="3485769" y="48463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517130" y="1057147"/>
            <a:ext cx="1381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Electrical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1721" y="1422603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2460" y="6423152"/>
            <a:ext cx="2784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Mechanical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2080386"/>
            <a:ext cx="358584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make  consumers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feel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comfortable  during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hot  seasons or  summer</a:t>
            </a:r>
            <a:r>
              <a:rPr sz="3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days.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8200" y="807719"/>
            <a:ext cx="3480815" cy="29413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48200" y="4011167"/>
            <a:ext cx="3834384" cy="28468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0950" marR="5080" indent="-1510665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ndara"/>
                <a:cs typeface="Candara"/>
              </a:rPr>
              <a:t>Internal Parts Of</a:t>
            </a:r>
            <a:r>
              <a:rPr b="1" spc="-90" dirty="0">
                <a:latin typeface="Candara"/>
                <a:cs typeface="Candara"/>
              </a:rPr>
              <a:t> </a:t>
            </a:r>
            <a:r>
              <a:rPr b="1" dirty="0">
                <a:latin typeface="Candara"/>
                <a:cs typeface="Candara"/>
              </a:rPr>
              <a:t>The  </a:t>
            </a:r>
            <a:r>
              <a:rPr b="1" spc="-5" dirty="0">
                <a:latin typeface="Candara"/>
                <a:cs typeface="Candara"/>
              </a:rPr>
              <a:t>Electric</a:t>
            </a:r>
            <a:r>
              <a:rPr b="1" spc="5" dirty="0">
                <a:latin typeface="Candara"/>
                <a:cs typeface="Candara"/>
              </a:rPr>
              <a:t> </a:t>
            </a:r>
            <a:r>
              <a:rPr b="1" dirty="0">
                <a:latin typeface="Candara"/>
                <a:cs typeface="Candara"/>
              </a:rPr>
              <a:t>Fan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4191000"/>
            <a:ext cx="3404616" cy="2529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51276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ndara"/>
                <a:cs typeface="Candara"/>
              </a:rPr>
              <a:t>Selector</a:t>
            </a:r>
            <a:r>
              <a:rPr b="1" spc="-80" dirty="0">
                <a:latin typeface="Candara"/>
                <a:cs typeface="Candara"/>
              </a:rPr>
              <a:t> </a:t>
            </a:r>
            <a:r>
              <a:rPr b="1" dirty="0">
                <a:latin typeface="Candara"/>
                <a:cs typeface="Candara"/>
              </a:rPr>
              <a:t>Switch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388" y="2080386"/>
            <a:ext cx="358394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part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of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 fan that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can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intensify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produce air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for the  consumers.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30396" y="1743455"/>
            <a:ext cx="2465831" cy="1847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06616" y="2480309"/>
            <a:ext cx="19043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Rotary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Switch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67500" y="4136135"/>
            <a:ext cx="1981200" cy="198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30828" y="4922646"/>
            <a:ext cx="2666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Push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Button</a:t>
            </a:r>
            <a:r>
              <a:rPr sz="2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Switch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46031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Electric</a:t>
            </a:r>
            <a:r>
              <a:rPr spc="-75" dirty="0"/>
              <a:t> </a:t>
            </a:r>
            <a:r>
              <a:rPr spc="-5" dirty="0"/>
              <a:t>Motor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2080386"/>
            <a:ext cx="448564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the main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part of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electric fan that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produces  mechanical energy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to make the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propeller</a:t>
            </a:r>
            <a:r>
              <a:rPr sz="3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rotate.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25184" y="1143000"/>
            <a:ext cx="2360675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15000" y="4297679"/>
            <a:ext cx="3246120" cy="220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188087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Rotor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388" y="2080386"/>
            <a:ext cx="313118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88888"/>
              <a:buFont typeface="Microsoft Sans Serif"/>
              <a:buChar char="•"/>
              <a:tabLst>
                <a:tab pos="463550" algn="l"/>
                <a:tab pos="464184" algn="l"/>
              </a:tabLst>
            </a:pPr>
            <a:r>
              <a:rPr dirty="0"/>
              <a:t>	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the  movable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part  of the 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electrical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motor that  rotates</a:t>
            </a:r>
            <a:endParaRPr sz="3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26991" y="1158239"/>
            <a:ext cx="4683760" cy="3531235"/>
            <a:chOff x="4126991" y="1158239"/>
            <a:chExt cx="4683760" cy="3531235"/>
          </a:xfrm>
        </p:grpSpPr>
        <p:sp>
          <p:nvSpPr>
            <p:cNvPr id="5" name="object 5"/>
            <p:cNvSpPr/>
            <p:nvPr/>
          </p:nvSpPr>
          <p:spPr>
            <a:xfrm>
              <a:off x="4126991" y="1158239"/>
              <a:ext cx="4648200" cy="35311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12635" y="2499359"/>
              <a:ext cx="2159635" cy="850900"/>
            </a:xfrm>
            <a:custGeom>
              <a:avLst/>
              <a:gdLst/>
              <a:ahLst/>
              <a:cxnLst/>
              <a:rect l="l" t="t" r="r" b="b"/>
              <a:pathLst>
                <a:path w="2159634" h="850900">
                  <a:moveTo>
                    <a:pt x="0" y="850391"/>
                  </a:moveTo>
                  <a:lnTo>
                    <a:pt x="2159507" y="850391"/>
                  </a:lnTo>
                  <a:lnTo>
                    <a:pt x="2159507" y="0"/>
                  </a:lnTo>
                  <a:lnTo>
                    <a:pt x="0" y="0"/>
                  </a:lnTo>
                  <a:lnTo>
                    <a:pt x="0" y="850391"/>
                  </a:lnTo>
                  <a:close/>
                </a:path>
              </a:pathLst>
            </a:custGeom>
            <a:ln w="762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20294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Stator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388" y="1927986"/>
            <a:ext cx="439610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non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movable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part of the electric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motor that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provides  electro magnetic  energy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the</a:t>
            </a:r>
            <a:r>
              <a:rPr sz="3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rotor.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38800" y="2895600"/>
            <a:ext cx="2724911" cy="2958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52044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Copper</a:t>
            </a:r>
            <a:r>
              <a:rPr spc="-80" dirty="0"/>
              <a:t> </a:t>
            </a:r>
            <a:r>
              <a:rPr spc="-5" dirty="0"/>
              <a:t>Winding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388" y="2347086"/>
            <a:ext cx="37350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set of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copper wire</a:t>
            </a:r>
            <a:r>
              <a:rPr sz="3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7593" y="3444620"/>
            <a:ext cx="38639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supplies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electricity  in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stator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and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rotor.</a:t>
            </a:r>
            <a:endParaRPr sz="36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59908" y="4152900"/>
            <a:ext cx="3279775" cy="2438400"/>
            <a:chOff x="5359908" y="4152900"/>
            <a:chExt cx="3279775" cy="2438400"/>
          </a:xfrm>
        </p:grpSpPr>
        <p:sp>
          <p:nvSpPr>
            <p:cNvPr id="6" name="object 6"/>
            <p:cNvSpPr/>
            <p:nvPr/>
          </p:nvSpPr>
          <p:spPr>
            <a:xfrm>
              <a:off x="6763512" y="4152900"/>
              <a:ext cx="1876044" cy="2438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66004" y="4913376"/>
              <a:ext cx="1567180" cy="475615"/>
            </a:xfrm>
            <a:custGeom>
              <a:avLst/>
              <a:gdLst/>
              <a:ahLst/>
              <a:cxnLst/>
              <a:rect l="l" t="t" r="r" b="b"/>
              <a:pathLst>
                <a:path w="1567179" h="475614">
                  <a:moveTo>
                    <a:pt x="1328927" y="0"/>
                  </a:moveTo>
                  <a:lnTo>
                    <a:pt x="1328927" y="118872"/>
                  </a:lnTo>
                  <a:lnTo>
                    <a:pt x="0" y="118872"/>
                  </a:lnTo>
                  <a:lnTo>
                    <a:pt x="0" y="356616"/>
                  </a:lnTo>
                  <a:lnTo>
                    <a:pt x="1328927" y="356616"/>
                  </a:lnTo>
                  <a:lnTo>
                    <a:pt x="1328927" y="475488"/>
                  </a:lnTo>
                  <a:lnTo>
                    <a:pt x="1566672" y="237744"/>
                  </a:lnTo>
                  <a:lnTo>
                    <a:pt x="1328927" y="0"/>
                  </a:lnTo>
                  <a:close/>
                </a:path>
              </a:pathLst>
            </a:custGeom>
            <a:solidFill>
              <a:srgbClr val="3D79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66004" y="4913376"/>
              <a:ext cx="1567180" cy="475615"/>
            </a:xfrm>
            <a:custGeom>
              <a:avLst/>
              <a:gdLst/>
              <a:ahLst/>
              <a:cxnLst/>
              <a:rect l="l" t="t" r="r" b="b"/>
              <a:pathLst>
                <a:path w="1567179" h="475614">
                  <a:moveTo>
                    <a:pt x="0" y="118872"/>
                  </a:moveTo>
                  <a:lnTo>
                    <a:pt x="1328927" y="118872"/>
                  </a:lnTo>
                  <a:lnTo>
                    <a:pt x="1328927" y="0"/>
                  </a:lnTo>
                  <a:lnTo>
                    <a:pt x="1566672" y="237744"/>
                  </a:lnTo>
                  <a:lnTo>
                    <a:pt x="1328927" y="475488"/>
                  </a:lnTo>
                  <a:lnTo>
                    <a:pt x="1328927" y="356616"/>
                  </a:lnTo>
                  <a:lnTo>
                    <a:pt x="0" y="356616"/>
                  </a:lnTo>
                  <a:lnTo>
                    <a:pt x="0" y="118872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684520" y="1524000"/>
            <a:ext cx="2955290" cy="1849120"/>
            <a:chOff x="5684520" y="1524000"/>
            <a:chExt cx="2955290" cy="1849120"/>
          </a:xfrm>
        </p:grpSpPr>
        <p:sp>
          <p:nvSpPr>
            <p:cNvPr id="10" name="object 10"/>
            <p:cNvSpPr/>
            <p:nvPr/>
          </p:nvSpPr>
          <p:spPr>
            <a:xfrm>
              <a:off x="6172200" y="1524000"/>
              <a:ext cx="2467355" cy="18486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90616" y="2086355"/>
              <a:ext cx="1152525" cy="475615"/>
            </a:xfrm>
            <a:custGeom>
              <a:avLst/>
              <a:gdLst/>
              <a:ahLst/>
              <a:cxnLst/>
              <a:rect l="l" t="t" r="r" b="b"/>
              <a:pathLst>
                <a:path w="1152525" h="475614">
                  <a:moveTo>
                    <a:pt x="914400" y="0"/>
                  </a:moveTo>
                  <a:lnTo>
                    <a:pt x="914400" y="118872"/>
                  </a:lnTo>
                  <a:lnTo>
                    <a:pt x="0" y="118872"/>
                  </a:lnTo>
                  <a:lnTo>
                    <a:pt x="0" y="356616"/>
                  </a:lnTo>
                  <a:lnTo>
                    <a:pt x="914400" y="356616"/>
                  </a:lnTo>
                  <a:lnTo>
                    <a:pt x="914400" y="475488"/>
                  </a:lnTo>
                  <a:lnTo>
                    <a:pt x="1152143" y="237744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3D79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90616" y="2086355"/>
              <a:ext cx="1152525" cy="475615"/>
            </a:xfrm>
            <a:custGeom>
              <a:avLst/>
              <a:gdLst/>
              <a:ahLst/>
              <a:cxnLst/>
              <a:rect l="l" t="t" r="r" b="b"/>
              <a:pathLst>
                <a:path w="1152525" h="475614">
                  <a:moveTo>
                    <a:pt x="0" y="118872"/>
                  </a:moveTo>
                  <a:lnTo>
                    <a:pt x="914400" y="118872"/>
                  </a:lnTo>
                  <a:lnTo>
                    <a:pt x="914400" y="0"/>
                  </a:lnTo>
                  <a:lnTo>
                    <a:pt x="1152143" y="237744"/>
                  </a:lnTo>
                  <a:lnTo>
                    <a:pt x="914400" y="475488"/>
                  </a:lnTo>
                  <a:lnTo>
                    <a:pt x="914400" y="356616"/>
                  </a:lnTo>
                  <a:lnTo>
                    <a:pt x="0" y="356616"/>
                  </a:lnTo>
                  <a:lnTo>
                    <a:pt x="0" y="118872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742057" y="4939029"/>
            <a:ext cx="25361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0" marR="5080" indent="-88328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Copper Winding in  Rotor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04413" y="1908505"/>
            <a:ext cx="25361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Copper Winding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51757" y="2274823"/>
            <a:ext cx="838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Stator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860805"/>
            <a:ext cx="7289800" cy="3757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Setting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speed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fan  requires:</a:t>
            </a:r>
            <a:endParaRPr sz="3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</a:t>
            </a:r>
            <a:r>
              <a:rPr sz="36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Motor</a:t>
            </a:r>
            <a:endParaRPr sz="3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Selector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Switch </a:t>
            </a:r>
            <a:endParaRPr sz="3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Handtools</a:t>
            </a:r>
            <a:endParaRPr sz="3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Terminal Block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59880" y="1219200"/>
            <a:ext cx="2484120" cy="1688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1676400"/>
            <a:ext cx="1722120" cy="1722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5111" y="3648455"/>
            <a:ext cx="1588008" cy="3118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63284" y="3398520"/>
            <a:ext cx="2375916" cy="1514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0227" y="647141"/>
            <a:ext cx="74510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Current </a:t>
            </a:r>
            <a:r>
              <a:rPr dirty="0"/>
              <a:t>and</a:t>
            </a:r>
            <a:r>
              <a:rPr spc="-105" dirty="0"/>
              <a:t> </a:t>
            </a:r>
            <a:r>
              <a:rPr spc="-5" dirty="0"/>
              <a:t>Resistance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4388" y="2231516"/>
            <a:ext cx="513397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Higher Resistance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means a Low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Current  which will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result slow  rotation of the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propeller.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95900" y="2133600"/>
            <a:ext cx="3476244" cy="2956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1927986"/>
            <a:ext cx="424815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Lower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Resistance means  a Higher Current  which will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result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in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fast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rotation of the  propeller.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8200" y="2743200"/>
            <a:ext cx="4285488" cy="1906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276" y="2964307"/>
            <a:ext cx="59232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Fan Speed</a:t>
            </a:r>
            <a:r>
              <a:rPr spc="-75" dirty="0"/>
              <a:t> </a:t>
            </a:r>
            <a:r>
              <a:rPr spc="-10" dirty="0"/>
              <a:t>Control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4244340"/>
            <a:ext cx="4305300" cy="2420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140" y="2080386"/>
            <a:ext cx="4290695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Since that the no.1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in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selector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switch has a slow  rotation of rotor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it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means that the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resistance needed  is</a:t>
            </a:r>
            <a:r>
              <a:rPr sz="36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high.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48400" y="2286000"/>
            <a:ext cx="1981200" cy="2496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52" y="2004186"/>
            <a:ext cx="463042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No.2 in the selector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switch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will have a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moderate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resistance  and the no.3 has a  lowest</a:t>
            </a:r>
            <a:r>
              <a:rPr sz="3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resistance 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24400" y="1862327"/>
            <a:ext cx="2039111" cy="2476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78623" y="4366258"/>
            <a:ext cx="1842516" cy="2474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27732" y="600455"/>
            <a:ext cx="1981199" cy="2494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7635" y="637031"/>
            <a:ext cx="2037588" cy="2476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0415" y="600455"/>
            <a:ext cx="1950720" cy="25039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07352" y="638555"/>
            <a:ext cx="1844040" cy="2474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84932" y="3616452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4" h="1066800">
                <a:moveTo>
                  <a:pt x="545592" y="0"/>
                </a:moveTo>
                <a:lnTo>
                  <a:pt x="495924" y="2179"/>
                </a:lnTo>
                <a:lnTo>
                  <a:pt x="447508" y="8592"/>
                </a:lnTo>
                <a:lnTo>
                  <a:pt x="400535" y="19050"/>
                </a:lnTo>
                <a:lnTo>
                  <a:pt x="355197" y="33364"/>
                </a:lnTo>
                <a:lnTo>
                  <a:pt x="311688" y="51348"/>
                </a:lnTo>
                <a:lnTo>
                  <a:pt x="270199" y="72813"/>
                </a:lnTo>
                <a:lnTo>
                  <a:pt x="230923" y="97570"/>
                </a:lnTo>
                <a:lnTo>
                  <a:pt x="194053" y="125432"/>
                </a:lnTo>
                <a:lnTo>
                  <a:pt x="159781" y="156210"/>
                </a:lnTo>
                <a:lnTo>
                  <a:pt x="128300" y="189716"/>
                </a:lnTo>
                <a:lnTo>
                  <a:pt x="99801" y="225762"/>
                </a:lnTo>
                <a:lnTo>
                  <a:pt x="74478" y="264159"/>
                </a:lnTo>
                <a:lnTo>
                  <a:pt x="52523" y="304721"/>
                </a:lnTo>
                <a:lnTo>
                  <a:pt x="34127" y="347258"/>
                </a:lnTo>
                <a:lnTo>
                  <a:pt x="19485" y="391583"/>
                </a:lnTo>
                <a:lnTo>
                  <a:pt x="8788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88" y="629292"/>
                </a:lnTo>
                <a:lnTo>
                  <a:pt x="19485" y="675216"/>
                </a:lnTo>
                <a:lnTo>
                  <a:pt x="34127" y="719541"/>
                </a:lnTo>
                <a:lnTo>
                  <a:pt x="52523" y="762078"/>
                </a:lnTo>
                <a:lnTo>
                  <a:pt x="74478" y="802640"/>
                </a:lnTo>
                <a:lnTo>
                  <a:pt x="99801" y="841037"/>
                </a:lnTo>
                <a:lnTo>
                  <a:pt x="128300" y="877083"/>
                </a:lnTo>
                <a:lnTo>
                  <a:pt x="159781" y="910590"/>
                </a:lnTo>
                <a:lnTo>
                  <a:pt x="194053" y="941367"/>
                </a:lnTo>
                <a:lnTo>
                  <a:pt x="230923" y="969229"/>
                </a:lnTo>
                <a:lnTo>
                  <a:pt x="270199" y="993986"/>
                </a:lnTo>
                <a:lnTo>
                  <a:pt x="311688" y="1015451"/>
                </a:lnTo>
                <a:lnTo>
                  <a:pt x="355197" y="1033435"/>
                </a:lnTo>
                <a:lnTo>
                  <a:pt x="400535" y="1047750"/>
                </a:lnTo>
                <a:lnTo>
                  <a:pt x="447508" y="1058207"/>
                </a:lnTo>
                <a:lnTo>
                  <a:pt x="495924" y="1064620"/>
                </a:lnTo>
                <a:lnTo>
                  <a:pt x="545592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3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05988" y="3659835"/>
            <a:ext cx="4495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81600" y="3505200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4" h="1066800">
                <a:moveTo>
                  <a:pt x="545591" y="0"/>
                </a:moveTo>
                <a:lnTo>
                  <a:pt x="495924" y="2179"/>
                </a:lnTo>
                <a:lnTo>
                  <a:pt x="447508" y="8592"/>
                </a:lnTo>
                <a:lnTo>
                  <a:pt x="400535" y="19050"/>
                </a:lnTo>
                <a:lnTo>
                  <a:pt x="355197" y="33364"/>
                </a:lnTo>
                <a:lnTo>
                  <a:pt x="311688" y="51348"/>
                </a:lnTo>
                <a:lnTo>
                  <a:pt x="270199" y="72813"/>
                </a:lnTo>
                <a:lnTo>
                  <a:pt x="230923" y="97570"/>
                </a:lnTo>
                <a:lnTo>
                  <a:pt x="194053" y="125432"/>
                </a:lnTo>
                <a:lnTo>
                  <a:pt x="159781" y="156210"/>
                </a:lnTo>
                <a:lnTo>
                  <a:pt x="128300" y="189716"/>
                </a:lnTo>
                <a:lnTo>
                  <a:pt x="99801" y="225762"/>
                </a:lnTo>
                <a:lnTo>
                  <a:pt x="74478" y="264159"/>
                </a:lnTo>
                <a:lnTo>
                  <a:pt x="52523" y="304721"/>
                </a:lnTo>
                <a:lnTo>
                  <a:pt x="34127" y="347258"/>
                </a:lnTo>
                <a:lnTo>
                  <a:pt x="19485" y="391583"/>
                </a:lnTo>
                <a:lnTo>
                  <a:pt x="8788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88" y="629292"/>
                </a:lnTo>
                <a:lnTo>
                  <a:pt x="19485" y="675216"/>
                </a:lnTo>
                <a:lnTo>
                  <a:pt x="34127" y="719541"/>
                </a:lnTo>
                <a:lnTo>
                  <a:pt x="52523" y="762078"/>
                </a:lnTo>
                <a:lnTo>
                  <a:pt x="74478" y="802640"/>
                </a:lnTo>
                <a:lnTo>
                  <a:pt x="99801" y="841037"/>
                </a:lnTo>
                <a:lnTo>
                  <a:pt x="128300" y="877083"/>
                </a:lnTo>
                <a:lnTo>
                  <a:pt x="159781" y="910590"/>
                </a:lnTo>
                <a:lnTo>
                  <a:pt x="194053" y="941367"/>
                </a:lnTo>
                <a:lnTo>
                  <a:pt x="230923" y="969229"/>
                </a:lnTo>
                <a:lnTo>
                  <a:pt x="270199" y="993986"/>
                </a:lnTo>
                <a:lnTo>
                  <a:pt x="311688" y="1015451"/>
                </a:lnTo>
                <a:lnTo>
                  <a:pt x="355197" y="1033435"/>
                </a:lnTo>
                <a:lnTo>
                  <a:pt x="400535" y="1047750"/>
                </a:lnTo>
                <a:lnTo>
                  <a:pt x="447508" y="1058207"/>
                </a:lnTo>
                <a:lnTo>
                  <a:pt x="495924" y="1064620"/>
                </a:lnTo>
                <a:lnTo>
                  <a:pt x="545591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4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02021" y="3548253"/>
            <a:ext cx="449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6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83780" y="3505200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5" h="1066800">
                <a:moveTo>
                  <a:pt x="545592" y="0"/>
                </a:moveTo>
                <a:lnTo>
                  <a:pt x="495924" y="2179"/>
                </a:lnTo>
                <a:lnTo>
                  <a:pt x="447508" y="8592"/>
                </a:lnTo>
                <a:lnTo>
                  <a:pt x="400535" y="19050"/>
                </a:lnTo>
                <a:lnTo>
                  <a:pt x="355197" y="33364"/>
                </a:lnTo>
                <a:lnTo>
                  <a:pt x="311688" y="51348"/>
                </a:lnTo>
                <a:lnTo>
                  <a:pt x="270199" y="72813"/>
                </a:lnTo>
                <a:lnTo>
                  <a:pt x="230923" y="97570"/>
                </a:lnTo>
                <a:lnTo>
                  <a:pt x="194053" y="125432"/>
                </a:lnTo>
                <a:lnTo>
                  <a:pt x="159781" y="156210"/>
                </a:lnTo>
                <a:lnTo>
                  <a:pt x="128300" y="189716"/>
                </a:lnTo>
                <a:lnTo>
                  <a:pt x="99801" y="225762"/>
                </a:lnTo>
                <a:lnTo>
                  <a:pt x="74478" y="264159"/>
                </a:lnTo>
                <a:lnTo>
                  <a:pt x="52523" y="304721"/>
                </a:lnTo>
                <a:lnTo>
                  <a:pt x="34127" y="347258"/>
                </a:lnTo>
                <a:lnTo>
                  <a:pt x="19485" y="391583"/>
                </a:lnTo>
                <a:lnTo>
                  <a:pt x="8788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88" y="629292"/>
                </a:lnTo>
                <a:lnTo>
                  <a:pt x="19485" y="675216"/>
                </a:lnTo>
                <a:lnTo>
                  <a:pt x="34127" y="719541"/>
                </a:lnTo>
                <a:lnTo>
                  <a:pt x="52523" y="762078"/>
                </a:lnTo>
                <a:lnTo>
                  <a:pt x="74478" y="802640"/>
                </a:lnTo>
                <a:lnTo>
                  <a:pt x="99801" y="841037"/>
                </a:lnTo>
                <a:lnTo>
                  <a:pt x="128300" y="877083"/>
                </a:lnTo>
                <a:lnTo>
                  <a:pt x="159781" y="910590"/>
                </a:lnTo>
                <a:lnTo>
                  <a:pt x="194053" y="941367"/>
                </a:lnTo>
                <a:lnTo>
                  <a:pt x="230923" y="969229"/>
                </a:lnTo>
                <a:lnTo>
                  <a:pt x="270199" y="993986"/>
                </a:lnTo>
                <a:lnTo>
                  <a:pt x="311688" y="1015451"/>
                </a:lnTo>
                <a:lnTo>
                  <a:pt x="355197" y="1033435"/>
                </a:lnTo>
                <a:lnTo>
                  <a:pt x="400535" y="1047750"/>
                </a:lnTo>
                <a:lnTo>
                  <a:pt x="447508" y="1058207"/>
                </a:lnTo>
                <a:lnTo>
                  <a:pt x="495924" y="1064620"/>
                </a:lnTo>
                <a:lnTo>
                  <a:pt x="545592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4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704835" y="3548253"/>
            <a:ext cx="449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6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2751" y="3616452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4" h="1066800">
                <a:moveTo>
                  <a:pt x="545592" y="0"/>
                </a:moveTo>
                <a:lnTo>
                  <a:pt x="495932" y="2179"/>
                </a:lnTo>
                <a:lnTo>
                  <a:pt x="447521" y="8592"/>
                </a:lnTo>
                <a:lnTo>
                  <a:pt x="400552" y="19050"/>
                </a:lnTo>
                <a:lnTo>
                  <a:pt x="355218" y="33364"/>
                </a:lnTo>
                <a:lnTo>
                  <a:pt x="311710" y="51348"/>
                </a:lnTo>
                <a:lnTo>
                  <a:pt x="270222" y="72813"/>
                </a:lnTo>
                <a:lnTo>
                  <a:pt x="230946" y="97570"/>
                </a:lnTo>
                <a:lnTo>
                  <a:pt x="194074" y="125432"/>
                </a:lnTo>
                <a:lnTo>
                  <a:pt x="159800" y="156210"/>
                </a:lnTo>
                <a:lnTo>
                  <a:pt x="128317" y="189716"/>
                </a:lnTo>
                <a:lnTo>
                  <a:pt x="99815" y="225762"/>
                </a:lnTo>
                <a:lnTo>
                  <a:pt x="74489" y="264159"/>
                </a:lnTo>
                <a:lnTo>
                  <a:pt x="52531" y="304721"/>
                </a:lnTo>
                <a:lnTo>
                  <a:pt x="34133" y="347258"/>
                </a:lnTo>
                <a:lnTo>
                  <a:pt x="19489" y="391583"/>
                </a:lnTo>
                <a:lnTo>
                  <a:pt x="8790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90" y="629292"/>
                </a:lnTo>
                <a:lnTo>
                  <a:pt x="19489" y="675216"/>
                </a:lnTo>
                <a:lnTo>
                  <a:pt x="34133" y="719541"/>
                </a:lnTo>
                <a:lnTo>
                  <a:pt x="52531" y="762078"/>
                </a:lnTo>
                <a:lnTo>
                  <a:pt x="74489" y="802640"/>
                </a:lnTo>
                <a:lnTo>
                  <a:pt x="99815" y="841037"/>
                </a:lnTo>
                <a:lnTo>
                  <a:pt x="128317" y="877083"/>
                </a:lnTo>
                <a:lnTo>
                  <a:pt x="159800" y="910590"/>
                </a:lnTo>
                <a:lnTo>
                  <a:pt x="194074" y="941367"/>
                </a:lnTo>
                <a:lnTo>
                  <a:pt x="230946" y="969229"/>
                </a:lnTo>
                <a:lnTo>
                  <a:pt x="270222" y="993986"/>
                </a:lnTo>
                <a:lnTo>
                  <a:pt x="311710" y="1015451"/>
                </a:lnTo>
                <a:lnTo>
                  <a:pt x="355218" y="1033435"/>
                </a:lnTo>
                <a:lnTo>
                  <a:pt x="400552" y="1047750"/>
                </a:lnTo>
                <a:lnTo>
                  <a:pt x="447521" y="1058207"/>
                </a:lnTo>
                <a:lnTo>
                  <a:pt x="495932" y="1064620"/>
                </a:lnTo>
                <a:lnTo>
                  <a:pt x="545592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4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03198" y="3659835"/>
            <a:ext cx="4495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6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70203" y="4683252"/>
            <a:ext cx="1146048" cy="11475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68395" y="4683252"/>
            <a:ext cx="1146047" cy="11475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16296" y="4572000"/>
            <a:ext cx="1146048" cy="1146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26095" y="4572000"/>
            <a:ext cx="1146048" cy="1146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27732" y="600455"/>
            <a:ext cx="1981199" cy="2494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07635" y="637031"/>
            <a:ext cx="2037588" cy="2476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0415" y="600455"/>
            <a:ext cx="1950720" cy="25039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07352" y="638555"/>
            <a:ext cx="1844040" cy="2474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84932" y="3616452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4" h="1066800">
                <a:moveTo>
                  <a:pt x="545592" y="0"/>
                </a:moveTo>
                <a:lnTo>
                  <a:pt x="495924" y="2179"/>
                </a:lnTo>
                <a:lnTo>
                  <a:pt x="447508" y="8592"/>
                </a:lnTo>
                <a:lnTo>
                  <a:pt x="400535" y="19050"/>
                </a:lnTo>
                <a:lnTo>
                  <a:pt x="355197" y="33364"/>
                </a:lnTo>
                <a:lnTo>
                  <a:pt x="311688" y="51348"/>
                </a:lnTo>
                <a:lnTo>
                  <a:pt x="270199" y="72813"/>
                </a:lnTo>
                <a:lnTo>
                  <a:pt x="230923" y="97570"/>
                </a:lnTo>
                <a:lnTo>
                  <a:pt x="194053" y="125432"/>
                </a:lnTo>
                <a:lnTo>
                  <a:pt x="159781" y="156210"/>
                </a:lnTo>
                <a:lnTo>
                  <a:pt x="128300" y="189716"/>
                </a:lnTo>
                <a:lnTo>
                  <a:pt x="99801" y="225762"/>
                </a:lnTo>
                <a:lnTo>
                  <a:pt x="74478" y="264159"/>
                </a:lnTo>
                <a:lnTo>
                  <a:pt x="52523" y="304721"/>
                </a:lnTo>
                <a:lnTo>
                  <a:pt x="34127" y="347258"/>
                </a:lnTo>
                <a:lnTo>
                  <a:pt x="19485" y="391583"/>
                </a:lnTo>
                <a:lnTo>
                  <a:pt x="8788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88" y="629292"/>
                </a:lnTo>
                <a:lnTo>
                  <a:pt x="19485" y="675216"/>
                </a:lnTo>
                <a:lnTo>
                  <a:pt x="34127" y="719541"/>
                </a:lnTo>
                <a:lnTo>
                  <a:pt x="52523" y="762078"/>
                </a:lnTo>
                <a:lnTo>
                  <a:pt x="74478" y="802640"/>
                </a:lnTo>
                <a:lnTo>
                  <a:pt x="99801" y="841037"/>
                </a:lnTo>
                <a:lnTo>
                  <a:pt x="128300" y="877083"/>
                </a:lnTo>
                <a:lnTo>
                  <a:pt x="159781" y="910590"/>
                </a:lnTo>
                <a:lnTo>
                  <a:pt x="194053" y="941367"/>
                </a:lnTo>
                <a:lnTo>
                  <a:pt x="230923" y="969229"/>
                </a:lnTo>
                <a:lnTo>
                  <a:pt x="270199" y="993986"/>
                </a:lnTo>
                <a:lnTo>
                  <a:pt x="311688" y="1015451"/>
                </a:lnTo>
                <a:lnTo>
                  <a:pt x="355197" y="1033435"/>
                </a:lnTo>
                <a:lnTo>
                  <a:pt x="400535" y="1047750"/>
                </a:lnTo>
                <a:lnTo>
                  <a:pt x="447508" y="1058207"/>
                </a:lnTo>
                <a:lnTo>
                  <a:pt x="495924" y="1064620"/>
                </a:lnTo>
                <a:lnTo>
                  <a:pt x="545592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3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05988" y="3659835"/>
            <a:ext cx="4495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6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81600" y="3505200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4" h="1066800">
                <a:moveTo>
                  <a:pt x="545591" y="0"/>
                </a:moveTo>
                <a:lnTo>
                  <a:pt x="495924" y="2179"/>
                </a:lnTo>
                <a:lnTo>
                  <a:pt x="447508" y="8592"/>
                </a:lnTo>
                <a:lnTo>
                  <a:pt x="400535" y="19050"/>
                </a:lnTo>
                <a:lnTo>
                  <a:pt x="355197" y="33364"/>
                </a:lnTo>
                <a:lnTo>
                  <a:pt x="311688" y="51348"/>
                </a:lnTo>
                <a:lnTo>
                  <a:pt x="270199" y="72813"/>
                </a:lnTo>
                <a:lnTo>
                  <a:pt x="230923" y="97570"/>
                </a:lnTo>
                <a:lnTo>
                  <a:pt x="194053" y="125432"/>
                </a:lnTo>
                <a:lnTo>
                  <a:pt x="159781" y="156210"/>
                </a:lnTo>
                <a:lnTo>
                  <a:pt x="128300" y="189716"/>
                </a:lnTo>
                <a:lnTo>
                  <a:pt x="99801" y="225762"/>
                </a:lnTo>
                <a:lnTo>
                  <a:pt x="74478" y="264159"/>
                </a:lnTo>
                <a:lnTo>
                  <a:pt x="52523" y="304721"/>
                </a:lnTo>
                <a:lnTo>
                  <a:pt x="34127" y="347258"/>
                </a:lnTo>
                <a:lnTo>
                  <a:pt x="19485" y="391583"/>
                </a:lnTo>
                <a:lnTo>
                  <a:pt x="8788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88" y="629292"/>
                </a:lnTo>
                <a:lnTo>
                  <a:pt x="19485" y="675216"/>
                </a:lnTo>
                <a:lnTo>
                  <a:pt x="34127" y="719541"/>
                </a:lnTo>
                <a:lnTo>
                  <a:pt x="52523" y="762078"/>
                </a:lnTo>
                <a:lnTo>
                  <a:pt x="74478" y="802640"/>
                </a:lnTo>
                <a:lnTo>
                  <a:pt x="99801" y="841037"/>
                </a:lnTo>
                <a:lnTo>
                  <a:pt x="128300" y="877083"/>
                </a:lnTo>
                <a:lnTo>
                  <a:pt x="159781" y="910590"/>
                </a:lnTo>
                <a:lnTo>
                  <a:pt x="194053" y="941367"/>
                </a:lnTo>
                <a:lnTo>
                  <a:pt x="230923" y="969229"/>
                </a:lnTo>
                <a:lnTo>
                  <a:pt x="270199" y="993986"/>
                </a:lnTo>
                <a:lnTo>
                  <a:pt x="311688" y="1015451"/>
                </a:lnTo>
                <a:lnTo>
                  <a:pt x="355197" y="1033435"/>
                </a:lnTo>
                <a:lnTo>
                  <a:pt x="400535" y="1047750"/>
                </a:lnTo>
                <a:lnTo>
                  <a:pt x="447508" y="1058207"/>
                </a:lnTo>
                <a:lnTo>
                  <a:pt x="495924" y="1064620"/>
                </a:lnTo>
                <a:lnTo>
                  <a:pt x="545591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4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02021" y="3548253"/>
            <a:ext cx="449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6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83780" y="3505200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5" h="1066800">
                <a:moveTo>
                  <a:pt x="545592" y="0"/>
                </a:moveTo>
                <a:lnTo>
                  <a:pt x="495924" y="2179"/>
                </a:lnTo>
                <a:lnTo>
                  <a:pt x="447508" y="8592"/>
                </a:lnTo>
                <a:lnTo>
                  <a:pt x="400535" y="19050"/>
                </a:lnTo>
                <a:lnTo>
                  <a:pt x="355197" y="33364"/>
                </a:lnTo>
                <a:lnTo>
                  <a:pt x="311688" y="51348"/>
                </a:lnTo>
                <a:lnTo>
                  <a:pt x="270199" y="72813"/>
                </a:lnTo>
                <a:lnTo>
                  <a:pt x="230923" y="97570"/>
                </a:lnTo>
                <a:lnTo>
                  <a:pt x="194053" y="125432"/>
                </a:lnTo>
                <a:lnTo>
                  <a:pt x="159781" y="156210"/>
                </a:lnTo>
                <a:lnTo>
                  <a:pt x="128300" y="189716"/>
                </a:lnTo>
                <a:lnTo>
                  <a:pt x="99801" y="225762"/>
                </a:lnTo>
                <a:lnTo>
                  <a:pt x="74478" y="264159"/>
                </a:lnTo>
                <a:lnTo>
                  <a:pt x="52523" y="304721"/>
                </a:lnTo>
                <a:lnTo>
                  <a:pt x="34127" y="347258"/>
                </a:lnTo>
                <a:lnTo>
                  <a:pt x="19485" y="391583"/>
                </a:lnTo>
                <a:lnTo>
                  <a:pt x="8788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88" y="629292"/>
                </a:lnTo>
                <a:lnTo>
                  <a:pt x="19485" y="675216"/>
                </a:lnTo>
                <a:lnTo>
                  <a:pt x="34127" y="719541"/>
                </a:lnTo>
                <a:lnTo>
                  <a:pt x="52523" y="762078"/>
                </a:lnTo>
                <a:lnTo>
                  <a:pt x="74478" y="802640"/>
                </a:lnTo>
                <a:lnTo>
                  <a:pt x="99801" y="841037"/>
                </a:lnTo>
                <a:lnTo>
                  <a:pt x="128300" y="877083"/>
                </a:lnTo>
                <a:lnTo>
                  <a:pt x="159781" y="910590"/>
                </a:lnTo>
                <a:lnTo>
                  <a:pt x="194053" y="941367"/>
                </a:lnTo>
                <a:lnTo>
                  <a:pt x="230923" y="969229"/>
                </a:lnTo>
                <a:lnTo>
                  <a:pt x="270199" y="993986"/>
                </a:lnTo>
                <a:lnTo>
                  <a:pt x="311688" y="1015451"/>
                </a:lnTo>
                <a:lnTo>
                  <a:pt x="355197" y="1033435"/>
                </a:lnTo>
                <a:lnTo>
                  <a:pt x="400535" y="1047750"/>
                </a:lnTo>
                <a:lnTo>
                  <a:pt x="447508" y="1058207"/>
                </a:lnTo>
                <a:lnTo>
                  <a:pt x="495924" y="1064620"/>
                </a:lnTo>
                <a:lnTo>
                  <a:pt x="545592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4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704835" y="3548253"/>
            <a:ext cx="449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2751" y="3616452"/>
            <a:ext cx="1091565" cy="1066800"/>
          </a:xfrm>
          <a:custGeom>
            <a:avLst/>
            <a:gdLst/>
            <a:ahLst/>
            <a:cxnLst/>
            <a:rect l="l" t="t" r="r" b="b"/>
            <a:pathLst>
              <a:path w="1091564" h="1066800">
                <a:moveTo>
                  <a:pt x="545592" y="0"/>
                </a:moveTo>
                <a:lnTo>
                  <a:pt x="495932" y="2179"/>
                </a:lnTo>
                <a:lnTo>
                  <a:pt x="447521" y="8592"/>
                </a:lnTo>
                <a:lnTo>
                  <a:pt x="400552" y="19050"/>
                </a:lnTo>
                <a:lnTo>
                  <a:pt x="355218" y="33364"/>
                </a:lnTo>
                <a:lnTo>
                  <a:pt x="311710" y="51348"/>
                </a:lnTo>
                <a:lnTo>
                  <a:pt x="270222" y="72813"/>
                </a:lnTo>
                <a:lnTo>
                  <a:pt x="230946" y="97570"/>
                </a:lnTo>
                <a:lnTo>
                  <a:pt x="194074" y="125432"/>
                </a:lnTo>
                <a:lnTo>
                  <a:pt x="159800" y="156210"/>
                </a:lnTo>
                <a:lnTo>
                  <a:pt x="128317" y="189716"/>
                </a:lnTo>
                <a:lnTo>
                  <a:pt x="99815" y="225762"/>
                </a:lnTo>
                <a:lnTo>
                  <a:pt x="74489" y="264159"/>
                </a:lnTo>
                <a:lnTo>
                  <a:pt x="52531" y="304721"/>
                </a:lnTo>
                <a:lnTo>
                  <a:pt x="34133" y="347258"/>
                </a:lnTo>
                <a:lnTo>
                  <a:pt x="19489" y="391583"/>
                </a:lnTo>
                <a:lnTo>
                  <a:pt x="8790" y="437507"/>
                </a:lnTo>
                <a:lnTo>
                  <a:pt x="2229" y="484842"/>
                </a:lnTo>
                <a:lnTo>
                  <a:pt x="0" y="533400"/>
                </a:lnTo>
                <a:lnTo>
                  <a:pt x="2229" y="581957"/>
                </a:lnTo>
                <a:lnTo>
                  <a:pt x="8790" y="629292"/>
                </a:lnTo>
                <a:lnTo>
                  <a:pt x="19489" y="675216"/>
                </a:lnTo>
                <a:lnTo>
                  <a:pt x="34133" y="719541"/>
                </a:lnTo>
                <a:lnTo>
                  <a:pt x="52531" y="762078"/>
                </a:lnTo>
                <a:lnTo>
                  <a:pt x="74489" y="802640"/>
                </a:lnTo>
                <a:lnTo>
                  <a:pt x="99815" y="841037"/>
                </a:lnTo>
                <a:lnTo>
                  <a:pt x="128317" y="877083"/>
                </a:lnTo>
                <a:lnTo>
                  <a:pt x="159800" y="910590"/>
                </a:lnTo>
                <a:lnTo>
                  <a:pt x="194074" y="941367"/>
                </a:lnTo>
                <a:lnTo>
                  <a:pt x="230946" y="969229"/>
                </a:lnTo>
                <a:lnTo>
                  <a:pt x="270222" y="993986"/>
                </a:lnTo>
                <a:lnTo>
                  <a:pt x="311710" y="1015451"/>
                </a:lnTo>
                <a:lnTo>
                  <a:pt x="355218" y="1033435"/>
                </a:lnTo>
                <a:lnTo>
                  <a:pt x="400552" y="1047750"/>
                </a:lnTo>
                <a:lnTo>
                  <a:pt x="447521" y="1058207"/>
                </a:lnTo>
                <a:lnTo>
                  <a:pt x="495932" y="1064620"/>
                </a:lnTo>
                <a:lnTo>
                  <a:pt x="545592" y="1066800"/>
                </a:lnTo>
                <a:lnTo>
                  <a:pt x="595259" y="1064620"/>
                </a:lnTo>
                <a:lnTo>
                  <a:pt x="643675" y="1058207"/>
                </a:lnTo>
                <a:lnTo>
                  <a:pt x="690648" y="1047749"/>
                </a:lnTo>
                <a:lnTo>
                  <a:pt x="735986" y="1033435"/>
                </a:lnTo>
                <a:lnTo>
                  <a:pt x="779495" y="1015451"/>
                </a:lnTo>
                <a:lnTo>
                  <a:pt x="820984" y="993986"/>
                </a:lnTo>
                <a:lnTo>
                  <a:pt x="860260" y="969229"/>
                </a:lnTo>
                <a:lnTo>
                  <a:pt x="897130" y="941367"/>
                </a:lnTo>
                <a:lnTo>
                  <a:pt x="931402" y="910589"/>
                </a:lnTo>
                <a:lnTo>
                  <a:pt x="962883" y="877083"/>
                </a:lnTo>
                <a:lnTo>
                  <a:pt x="991382" y="841037"/>
                </a:lnTo>
                <a:lnTo>
                  <a:pt x="1016705" y="802640"/>
                </a:lnTo>
                <a:lnTo>
                  <a:pt x="1038660" y="762078"/>
                </a:lnTo>
                <a:lnTo>
                  <a:pt x="1057056" y="719541"/>
                </a:lnTo>
                <a:lnTo>
                  <a:pt x="1071698" y="675216"/>
                </a:lnTo>
                <a:lnTo>
                  <a:pt x="1082395" y="629292"/>
                </a:lnTo>
                <a:lnTo>
                  <a:pt x="1088954" y="581957"/>
                </a:lnTo>
                <a:lnTo>
                  <a:pt x="1091184" y="533400"/>
                </a:lnTo>
                <a:lnTo>
                  <a:pt x="1088954" y="484842"/>
                </a:lnTo>
                <a:lnTo>
                  <a:pt x="1082395" y="437507"/>
                </a:lnTo>
                <a:lnTo>
                  <a:pt x="1071698" y="391583"/>
                </a:lnTo>
                <a:lnTo>
                  <a:pt x="1057056" y="347258"/>
                </a:lnTo>
                <a:lnTo>
                  <a:pt x="1038660" y="304721"/>
                </a:lnTo>
                <a:lnTo>
                  <a:pt x="1016705" y="264159"/>
                </a:lnTo>
                <a:lnTo>
                  <a:pt x="991382" y="225762"/>
                </a:lnTo>
                <a:lnTo>
                  <a:pt x="962883" y="189716"/>
                </a:lnTo>
                <a:lnTo>
                  <a:pt x="931402" y="156209"/>
                </a:lnTo>
                <a:lnTo>
                  <a:pt x="897130" y="125432"/>
                </a:lnTo>
                <a:lnTo>
                  <a:pt x="860260" y="97570"/>
                </a:lnTo>
                <a:lnTo>
                  <a:pt x="820984" y="72813"/>
                </a:lnTo>
                <a:lnTo>
                  <a:pt x="779495" y="51348"/>
                </a:lnTo>
                <a:lnTo>
                  <a:pt x="735986" y="33364"/>
                </a:lnTo>
                <a:lnTo>
                  <a:pt x="690648" y="19050"/>
                </a:lnTo>
                <a:lnTo>
                  <a:pt x="643675" y="8592"/>
                </a:lnTo>
                <a:lnTo>
                  <a:pt x="595259" y="2179"/>
                </a:lnTo>
                <a:lnTo>
                  <a:pt x="545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03198" y="3659835"/>
            <a:ext cx="4495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6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70203" y="4683252"/>
            <a:ext cx="1146048" cy="11475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68395" y="4683252"/>
            <a:ext cx="1146047" cy="11475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16296" y="4572000"/>
            <a:ext cx="1146048" cy="1146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26095" y="4572000"/>
            <a:ext cx="1146048" cy="1146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6310" y="2067178"/>
            <a:ext cx="636905" cy="721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lnSpc>
                <a:spcPct val="126899"/>
              </a:lnSpc>
              <a:spcBef>
                <a:spcPts val="100"/>
              </a:spcBef>
            </a:pP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ms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320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2650" y="2719196"/>
            <a:ext cx="1015365" cy="157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375" marR="306070" indent="-116205">
              <a:lnSpc>
                <a:spcPct val="1161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ms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330</a:t>
            </a:r>
            <a:endParaRPr sz="18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ohms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Com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70450" y="2136648"/>
            <a:ext cx="2951480" cy="1867535"/>
            <a:chOff x="4870450" y="2136648"/>
            <a:chExt cx="2951480" cy="1867535"/>
          </a:xfrm>
        </p:grpSpPr>
        <p:sp>
          <p:nvSpPr>
            <p:cNvPr id="5" name="object 5"/>
            <p:cNvSpPr/>
            <p:nvPr/>
          </p:nvSpPr>
          <p:spPr>
            <a:xfrm>
              <a:off x="5809488" y="3947160"/>
              <a:ext cx="2005964" cy="50800"/>
            </a:xfrm>
            <a:custGeom>
              <a:avLst/>
              <a:gdLst/>
              <a:ahLst/>
              <a:cxnLst/>
              <a:rect l="l" t="t" r="r" b="b"/>
              <a:pathLst>
                <a:path w="2005965" h="50800">
                  <a:moveTo>
                    <a:pt x="2005584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2005584" y="50292"/>
                  </a:lnTo>
                  <a:lnTo>
                    <a:pt x="200558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09488" y="3947160"/>
              <a:ext cx="2005964" cy="50800"/>
            </a:xfrm>
            <a:custGeom>
              <a:avLst/>
              <a:gdLst/>
              <a:ahLst/>
              <a:cxnLst/>
              <a:rect l="l" t="t" r="r" b="b"/>
              <a:pathLst>
                <a:path w="2005965" h="50800">
                  <a:moveTo>
                    <a:pt x="0" y="50292"/>
                  </a:moveTo>
                  <a:lnTo>
                    <a:pt x="2005584" y="50292"/>
                  </a:lnTo>
                  <a:lnTo>
                    <a:pt x="2005584" y="0"/>
                  </a:lnTo>
                  <a:lnTo>
                    <a:pt x="0" y="0"/>
                  </a:lnTo>
                  <a:lnTo>
                    <a:pt x="0" y="50292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76800" y="3349752"/>
              <a:ext cx="2822575" cy="45720"/>
            </a:xfrm>
            <a:custGeom>
              <a:avLst/>
              <a:gdLst/>
              <a:ahLst/>
              <a:cxnLst/>
              <a:rect l="l" t="t" r="r" b="b"/>
              <a:pathLst>
                <a:path w="2822575" h="45720">
                  <a:moveTo>
                    <a:pt x="2822448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2822448" y="45720"/>
                  </a:lnTo>
                  <a:lnTo>
                    <a:pt x="282244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76800" y="3349752"/>
              <a:ext cx="2822575" cy="45720"/>
            </a:xfrm>
            <a:custGeom>
              <a:avLst/>
              <a:gdLst/>
              <a:ahLst/>
              <a:cxnLst/>
              <a:rect l="l" t="t" r="r" b="b"/>
              <a:pathLst>
                <a:path w="2822575" h="45720">
                  <a:moveTo>
                    <a:pt x="0" y="45720"/>
                  </a:moveTo>
                  <a:lnTo>
                    <a:pt x="2822448" y="45720"/>
                  </a:lnTo>
                  <a:lnTo>
                    <a:pt x="2822448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76800" y="2136647"/>
              <a:ext cx="2822575" cy="669290"/>
            </a:xfrm>
            <a:custGeom>
              <a:avLst/>
              <a:gdLst/>
              <a:ahLst/>
              <a:cxnLst/>
              <a:rect l="l" t="t" r="r" b="b"/>
              <a:pathLst>
                <a:path w="2822575" h="669289">
                  <a:moveTo>
                    <a:pt x="225247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2252472" y="45720"/>
                  </a:lnTo>
                  <a:lnTo>
                    <a:pt x="2252472" y="0"/>
                  </a:lnTo>
                  <a:close/>
                </a:path>
                <a:path w="2822575" h="669289">
                  <a:moveTo>
                    <a:pt x="2822448" y="609600"/>
                  </a:moveTo>
                  <a:lnTo>
                    <a:pt x="76200" y="609600"/>
                  </a:lnTo>
                  <a:lnTo>
                    <a:pt x="76200" y="669036"/>
                  </a:lnTo>
                  <a:lnTo>
                    <a:pt x="2822448" y="669036"/>
                  </a:lnTo>
                  <a:lnTo>
                    <a:pt x="2822448" y="6096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53000" y="2746248"/>
              <a:ext cx="2746375" cy="59690"/>
            </a:xfrm>
            <a:custGeom>
              <a:avLst/>
              <a:gdLst/>
              <a:ahLst/>
              <a:cxnLst/>
              <a:rect l="l" t="t" r="r" b="b"/>
              <a:pathLst>
                <a:path w="2746375" h="59689">
                  <a:moveTo>
                    <a:pt x="0" y="59436"/>
                  </a:moveTo>
                  <a:lnTo>
                    <a:pt x="2746248" y="59436"/>
                  </a:lnTo>
                  <a:lnTo>
                    <a:pt x="2746248" y="0"/>
                  </a:lnTo>
                  <a:lnTo>
                    <a:pt x="0" y="0"/>
                  </a:lnTo>
                  <a:lnTo>
                    <a:pt x="0" y="59436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64100" y="1922779"/>
            <a:ext cx="2278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7020" algn="l"/>
                <a:tab pos="2265045" algn="l"/>
              </a:tabLst>
            </a:pPr>
            <a:r>
              <a:rPr sz="1800" b="1" u="sng" dirty="0">
                <a:solidFill>
                  <a:srgbClr val="FFFFFF"/>
                </a:solidFill>
                <a:uFill>
                  <a:solidFill>
                    <a:srgbClr val="2B576D"/>
                  </a:solidFill>
                </a:uFill>
                <a:latin typeface="Arial"/>
                <a:cs typeface="Arial"/>
              </a:rPr>
              <a:t> 	</a:t>
            </a:r>
            <a:r>
              <a:rPr sz="1800" b="1" u="sng" spc="-5" dirty="0">
                <a:solidFill>
                  <a:srgbClr val="FFFFFF"/>
                </a:solidFill>
                <a:uFill>
                  <a:solidFill>
                    <a:srgbClr val="2B576D"/>
                  </a:solidFill>
                </a:uFill>
                <a:latin typeface="Arial"/>
                <a:cs typeface="Arial"/>
              </a:rPr>
              <a:t>3	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30492" y="2545207"/>
            <a:ext cx="1015365" cy="1807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Arial"/>
              <a:cs typeface="Arial"/>
            </a:endParaRPr>
          </a:p>
          <a:p>
            <a:pPr marL="194945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Com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05155" y="2121026"/>
            <a:ext cx="8880475" cy="3524250"/>
            <a:chOff x="105155" y="2121026"/>
            <a:chExt cx="8880475" cy="3524250"/>
          </a:xfrm>
        </p:grpSpPr>
        <p:sp>
          <p:nvSpPr>
            <p:cNvPr id="14" name="object 14"/>
            <p:cNvSpPr/>
            <p:nvPr/>
          </p:nvSpPr>
          <p:spPr>
            <a:xfrm>
              <a:off x="3983735" y="3931919"/>
              <a:ext cx="88900" cy="1402080"/>
            </a:xfrm>
            <a:custGeom>
              <a:avLst/>
              <a:gdLst/>
              <a:ahLst/>
              <a:cxnLst/>
              <a:rect l="l" t="t" r="r" b="b"/>
              <a:pathLst>
                <a:path w="88900" h="1402079">
                  <a:moveTo>
                    <a:pt x="88391" y="0"/>
                  </a:moveTo>
                  <a:lnTo>
                    <a:pt x="0" y="0"/>
                  </a:lnTo>
                  <a:lnTo>
                    <a:pt x="0" y="1402079"/>
                  </a:lnTo>
                  <a:lnTo>
                    <a:pt x="88391" y="1402079"/>
                  </a:lnTo>
                  <a:lnTo>
                    <a:pt x="883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83735" y="3931919"/>
              <a:ext cx="88900" cy="1402080"/>
            </a:xfrm>
            <a:custGeom>
              <a:avLst/>
              <a:gdLst/>
              <a:ahLst/>
              <a:cxnLst/>
              <a:rect l="l" t="t" r="r" b="b"/>
              <a:pathLst>
                <a:path w="88900" h="1402079">
                  <a:moveTo>
                    <a:pt x="0" y="1402079"/>
                  </a:moveTo>
                  <a:lnTo>
                    <a:pt x="88391" y="1402079"/>
                  </a:lnTo>
                  <a:lnTo>
                    <a:pt x="88391" y="0"/>
                  </a:lnTo>
                  <a:lnTo>
                    <a:pt x="0" y="0"/>
                  </a:lnTo>
                  <a:lnTo>
                    <a:pt x="0" y="1402079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687" y="3444493"/>
              <a:ext cx="719455" cy="544195"/>
            </a:xfrm>
            <a:custGeom>
              <a:avLst/>
              <a:gdLst/>
              <a:ahLst/>
              <a:cxnLst/>
              <a:rect l="l" t="t" r="r" b="b"/>
              <a:pathLst>
                <a:path w="719455" h="544195">
                  <a:moveTo>
                    <a:pt x="20383" y="0"/>
                  </a:moveTo>
                  <a:lnTo>
                    <a:pt x="0" y="27558"/>
                  </a:lnTo>
                  <a:lnTo>
                    <a:pt x="698639" y="544067"/>
                  </a:lnTo>
                  <a:lnTo>
                    <a:pt x="719086" y="516508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4687" y="3444493"/>
              <a:ext cx="719455" cy="544195"/>
            </a:xfrm>
            <a:custGeom>
              <a:avLst/>
              <a:gdLst/>
              <a:ahLst/>
              <a:cxnLst/>
              <a:rect l="l" t="t" r="r" b="b"/>
              <a:pathLst>
                <a:path w="719455" h="544195">
                  <a:moveTo>
                    <a:pt x="698639" y="544067"/>
                  </a:moveTo>
                  <a:lnTo>
                    <a:pt x="719086" y="516508"/>
                  </a:lnTo>
                  <a:lnTo>
                    <a:pt x="20383" y="0"/>
                  </a:lnTo>
                  <a:lnTo>
                    <a:pt x="0" y="27558"/>
                  </a:lnTo>
                  <a:lnTo>
                    <a:pt x="698639" y="544067"/>
                  </a:lnTo>
                </a:path>
              </a:pathLst>
            </a:custGeom>
            <a:ln w="12700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7803" y="2142997"/>
              <a:ext cx="659130" cy="617855"/>
            </a:xfrm>
            <a:custGeom>
              <a:avLst/>
              <a:gdLst/>
              <a:ahLst/>
              <a:cxnLst/>
              <a:rect l="l" t="t" r="r" b="b"/>
              <a:pathLst>
                <a:path w="659130" h="617855">
                  <a:moveTo>
                    <a:pt x="635711" y="0"/>
                  </a:moveTo>
                  <a:lnTo>
                    <a:pt x="0" y="592454"/>
                  </a:lnTo>
                  <a:lnTo>
                    <a:pt x="23367" y="617474"/>
                  </a:lnTo>
                  <a:lnTo>
                    <a:pt x="659079" y="25146"/>
                  </a:lnTo>
                  <a:lnTo>
                    <a:pt x="6357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7803" y="2142997"/>
              <a:ext cx="659130" cy="617855"/>
            </a:xfrm>
            <a:custGeom>
              <a:avLst/>
              <a:gdLst/>
              <a:ahLst/>
              <a:cxnLst/>
              <a:rect l="l" t="t" r="r" b="b"/>
              <a:pathLst>
                <a:path w="659130" h="617855">
                  <a:moveTo>
                    <a:pt x="635711" y="0"/>
                  </a:moveTo>
                  <a:lnTo>
                    <a:pt x="659079" y="25146"/>
                  </a:lnTo>
                  <a:lnTo>
                    <a:pt x="23367" y="617474"/>
                  </a:lnTo>
                  <a:lnTo>
                    <a:pt x="0" y="592454"/>
                  </a:lnTo>
                  <a:lnTo>
                    <a:pt x="635711" y="0"/>
                  </a:lnTo>
                </a:path>
              </a:pathLst>
            </a:custGeom>
            <a:ln w="12700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5155" y="2388107"/>
              <a:ext cx="1322832" cy="1322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4403" y="5300472"/>
              <a:ext cx="696595" cy="33655"/>
            </a:xfrm>
            <a:custGeom>
              <a:avLst/>
              <a:gdLst/>
              <a:ahLst/>
              <a:cxnLst/>
              <a:rect l="l" t="t" r="r" b="b"/>
              <a:pathLst>
                <a:path w="696595" h="33654">
                  <a:moveTo>
                    <a:pt x="696468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696468" y="33527"/>
                  </a:lnTo>
                  <a:lnTo>
                    <a:pt x="69646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94403" y="5300472"/>
              <a:ext cx="696595" cy="33655"/>
            </a:xfrm>
            <a:custGeom>
              <a:avLst/>
              <a:gdLst/>
              <a:ahLst/>
              <a:cxnLst/>
              <a:rect l="l" t="t" r="r" b="b"/>
              <a:pathLst>
                <a:path w="696595" h="33654">
                  <a:moveTo>
                    <a:pt x="0" y="33527"/>
                  </a:moveTo>
                  <a:lnTo>
                    <a:pt x="696468" y="33527"/>
                  </a:lnTo>
                  <a:lnTo>
                    <a:pt x="696468" y="0"/>
                  </a:lnTo>
                  <a:lnTo>
                    <a:pt x="0" y="0"/>
                  </a:lnTo>
                  <a:lnTo>
                    <a:pt x="0" y="33527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17108" y="3936491"/>
              <a:ext cx="82550" cy="1363980"/>
            </a:xfrm>
            <a:custGeom>
              <a:avLst/>
              <a:gdLst/>
              <a:ahLst/>
              <a:cxnLst/>
              <a:rect l="l" t="t" r="r" b="b"/>
              <a:pathLst>
                <a:path w="82550" h="1363979">
                  <a:moveTo>
                    <a:pt x="82296" y="0"/>
                  </a:moveTo>
                  <a:lnTo>
                    <a:pt x="0" y="0"/>
                  </a:lnTo>
                  <a:lnTo>
                    <a:pt x="0" y="1363980"/>
                  </a:lnTo>
                  <a:lnTo>
                    <a:pt x="82296" y="136398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17108" y="3936491"/>
              <a:ext cx="82550" cy="1363980"/>
            </a:xfrm>
            <a:custGeom>
              <a:avLst/>
              <a:gdLst/>
              <a:ahLst/>
              <a:cxnLst/>
              <a:rect l="l" t="t" r="r" b="b"/>
              <a:pathLst>
                <a:path w="82550" h="1363979">
                  <a:moveTo>
                    <a:pt x="0" y="1363980"/>
                  </a:moveTo>
                  <a:lnTo>
                    <a:pt x="82296" y="1363980"/>
                  </a:lnTo>
                  <a:lnTo>
                    <a:pt x="82296" y="0"/>
                  </a:lnTo>
                  <a:lnTo>
                    <a:pt x="0" y="0"/>
                  </a:lnTo>
                  <a:lnTo>
                    <a:pt x="0" y="1363980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32832" y="5219700"/>
              <a:ext cx="767080" cy="114300"/>
            </a:xfrm>
            <a:custGeom>
              <a:avLst/>
              <a:gdLst/>
              <a:ahLst/>
              <a:cxnLst/>
              <a:rect l="l" t="t" r="r" b="b"/>
              <a:pathLst>
                <a:path w="767079" h="114300">
                  <a:moveTo>
                    <a:pt x="766572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766572" y="114300"/>
                  </a:lnTo>
                  <a:lnTo>
                    <a:pt x="766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32832" y="5219700"/>
              <a:ext cx="767080" cy="114300"/>
            </a:xfrm>
            <a:custGeom>
              <a:avLst/>
              <a:gdLst/>
              <a:ahLst/>
              <a:cxnLst/>
              <a:rect l="l" t="t" r="r" b="b"/>
              <a:pathLst>
                <a:path w="767079" h="114300">
                  <a:moveTo>
                    <a:pt x="0" y="114300"/>
                  </a:moveTo>
                  <a:lnTo>
                    <a:pt x="766572" y="114300"/>
                  </a:lnTo>
                  <a:lnTo>
                    <a:pt x="766572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ln w="12192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14444" y="4503419"/>
              <a:ext cx="1141476" cy="11414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30362" y="3433571"/>
              <a:ext cx="475615" cy="564515"/>
            </a:xfrm>
            <a:custGeom>
              <a:avLst/>
              <a:gdLst/>
              <a:ahLst/>
              <a:cxnLst/>
              <a:rect l="l" t="t" r="r" b="b"/>
              <a:pathLst>
                <a:path w="475615" h="564514">
                  <a:moveTo>
                    <a:pt x="431800" y="0"/>
                  </a:moveTo>
                  <a:lnTo>
                    <a:pt x="0" y="528827"/>
                  </a:lnTo>
                  <a:lnTo>
                    <a:pt x="43687" y="564514"/>
                  </a:lnTo>
                  <a:lnTo>
                    <a:pt x="475614" y="35687"/>
                  </a:lnTo>
                  <a:lnTo>
                    <a:pt x="4318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30362" y="3433571"/>
              <a:ext cx="475615" cy="564515"/>
            </a:xfrm>
            <a:custGeom>
              <a:avLst/>
              <a:gdLst/>
              <a:ahLst/>
              <a:cxnLst/>
              <a:rect l="l" t="t" r="r" b="b"/>
              <a:pathLst>
                <a:path w="475615" h="564514">
                  <a:moveTo>
                    <a:pt x="0" y="528827"/>
                  </a:moveTo>
                  <a:lnTo>
                    <a:pt x="43687" y="564514"/>
                  </a:lnTo>
                  <a:lnTo>
                    <a:pt x="475614" y="35687"/>
                  </a:lnTo>
                  <a:lnTo>
                    <a:pt x="431800" y="0"/>
                  </a:lnTo>
                  <a:lnTo>
                    <a:pt x="0" y="528827"/>
                  </a:lnTo>
                  <a:close/>
                </a:path>
              </a:pathLst>
            </a:custGeom>
            <a:ln w="12700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087742" y="2127376"/>
              <a:ext cx="805815" cy="455930"/>
            </a:xfrm>
            <a:custGeom>
              <a:avLst/>
              <a:gdLst/>
              <a:ahLst/>
              <a:cxnLst/>
              <a:rect l="l" t="t" r="r" b="b"/>
              <a:pathLst>
                <a:path w="805815" h="455930">
                  <a:moveTo>
                    <a:pt x="31368" y="0"/>
                  </a:moveTo>
                  <a:lnTo>
                    <a:pt x="0" y="61722"/>
                  </a:lnTo>
                  <a:lnTo>
                    <a:pt x="774446" y="455802"/>
                  </a:lnTo>
                  <a:lnTo>
                    <a:pt x="805814" y="394208"/>
                  </a:lnTo>
                  <a:lnTo>
                    <a:pt x="3136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087742" y="2127376"/>
              <a:ext cx="805815" cy="455930"/>
            </a:xfrm>
            <a:custGeom>
              <a:avLst/>
              <a:gdLst/>
              <a:ahLst/>
              <a:cxnLst/>
              <a:rect l="l" t="t" r="r" b="b"/>
              <a:pathLst>
                <a:path w="805815" h="455930">
                  <a:moveTo>
                    <a:pt x="31368" y="0"/>
                  </a:moveTo>
                  <a:lnTo>
                    <a:pt x="0" y="61722"/>
                  </a:lnTo>
                  <a:lnTo>
                    <a:pt x="774446" y="455802"/>
                  </a:lnTo>
                  <a:lnTo>
                    <a:pt x="805814" y="394208"/>
                  </a:lnTo>
                  <a:lnTo>
                    <a:pt x="31368" y="0"/>
                  </a:lnTo>
                  <a:close/>
                </a:path>
              </a:pathLst>
            </a:custGeom>
            <a:ln w="12699">
              <a:solidFill>
                <a:srgbClr val="2B57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99248" y="2244851"/>
              <a:ext cx="1286255" cy="12862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536440" y="5646216"/>
            <a:ext cx="558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Cord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0880" y="2016633"/>
            <a:ext cx="661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Mot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99907" y="1574419"/>
            <a:ext cx="926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tor 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Switch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404486" y="1073277"/>
            <a:ext cx="960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  <a:spcBef>
                <a:spcPts val="100"/>
              </a:spcBef>
            </a:pPr>
            <a:r>
              <a:rPr sz="1800" b="1" spc="-13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minal  Block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46352" y="1620773"/>
            <a:ext cx="2156460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5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Example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resistance</a:t>
            </a:r>
            <a:endParaRPr sz="1800">
              <a:latin typeface="Arial"/>
              <a:cs typeface="Arial"/>
            </a:endParaRPr>
          </a:p>
          <a:p>
            <a:pPr marR="151130" algn="ctr">
              <a:lnSpc>
                <a:spcPts val="205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300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1447800"/>
            <a:ext cx="56388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4025">
              <a:lnSpc>
                <a:spcPct val="100000"/>
              </a:lnSpc>
              <a:spcBef>
                <a:spcPts val="95"/>
              </a:spcBef>
            </a:pPr>
            <a:r>
              <a:rPr lang="en-US" sz="5400" spc="-10" dirty="0" smtClean="0">
                <a:solidFill>
                  <a:schemeClr val="bg2">
                    <a:lumMod val="75000"/>
                  </a:schemeClr>
                </a:solidFill>
              </a:rPr>
              <a:t>Fan Regulator</a:t>
            </a:r>
            <a:endParaRPr sz="5400" spc="-1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0" y="3657600"/>
            <a:ext cx="2142744" cy="2142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3346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8044" y="451104"/>
            <a:ext cx="3625596" cy="64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900" y="1609089"/>
            <a:ext cx="8674735" cy="4148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4180" marR="112395" indent="-411480">
              <a:lnSpc>
                <a:spcPct val="100000"/>
              </a:lnSpc>
              <a:spcBef>
                <a:spcPts val="105"/>
              </a:spcBef>
              <a:tabLst>
                <a:tab pos="423545" algn="l"/>
              </a:tabLst>
            </a:pPr>
            <a:r>
              <a:rPr sz="1700" spc="-10" dirty="0">
                <a:solidFill>
                  <a:srgbClr val="F8F8F8"/>
                </a:solidFill>
                <a:latin typeface="Wingdings 2"/>
                <a:cs typeface="Wingdings 2"/>
              </a:rPr>
              <a:t></a:t>
            </a:r>
            <a:r>
              <a:rPr sz="1700" spc="-10" dirty="0">
                <a:solidFill>
                  <a:srgbClr val="F8F8F8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Fan Regulators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have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an important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place in the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electrical  switch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boards.</a:t>
            </a:r>
            <a:endParaRPr sz="2600" dirty="0">
              <a:latin typeface="Book Antiqua"/>
              <a:cs typeface="Book Antiqua"/>
            </a:endParaRPr>
          </a:p>
          <a:p>
            <a:pPr marL="424180" marR="5080" indent="-411480">
              <a:lnSpc>
                <a:spcPct val="100000"/>
              </a:lnSpc>
              <a:spcBef>
                <a:spcPts val="625"/>
              </a:spcBef>
              <a:tabLst>
                <a:tab pos="423545" algn="l"/>
              </a:tabLst>
            </a:pPr>
            <a:r>
              <a:rPr sz="1700" spc="-10" dirty="0">
                <a:solidFill>
                  <a:srgbClr val="F8F8F8"/>
                </a:solidFill>
                <a:latin typeface="Wingdings 2"/>
                <a:cs typeface="Wingdings 2"/>
              </a:rPr>
              <a:t></a:t>
            </a:r>
            <a:r>
              <a:rPr sz="1700" spc="-10" dirty="0">
                <a:solidFill>
                  <a:srgbClr val="F8F8F8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Fan Regulators are very </a:t>
            </a:r>
            <a:r>
              <a:rPr sz="2600" dirty="0" smtClean="0">
                <a:solidFill>
                  <a:srgbClr val="FFFFFF"/>
                </a:solidFill>
                <a:latin typeface="Book Antiqua"/>
                <a:cs typeface="Book Antiqua"/>
              </a:rPr>
              <a:t>similar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to light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dimmers . Their 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function is regulate/control the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speed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of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the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fan and 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provide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convenient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environment environment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for the  residents.</a:t>
            </a:r>
            <a:endParaRPr sz="2600" dirty="0">
              <a:latin typeface="Book Antiqua"/>
              <a:cs typeface="Book Antiqua"/>
            </a:endParaRPr>
          </a:p>
          <a:p>
            <a:pPr marL="424180" marR="232410" indent="-411480">
              <a:lnSpc>
                <a:spcPct val="100000"/>
              </a:lnSpc>
              <a:spcBef>
                <a:spcPts val="625"/>
              </a:spcBef>
              <a:tabLst>
                <a:tab pos="423545" algn="l"/>
                <a:tab pos="2023745" algn="l"/>
              </a:tabLst>
            </a:pPr>
            <a:r>
              <a:rPr sz="1700" spc="-10" dirty="0">
                <a:solidFill>
                  <a:srgbClr val="F8F8F8"/>
                </a:solidFill>
                <a:latin typeface="Wingdings 2"/>
                <a:cs typeface="Wingdings 2"/>
              </a:rPr>
              <a:t></a:t>
            </a:r>
            <a:r>
              <a:rPr sz="1700" spc="-10" dirty="0">
                <a:solidFill>
                  <a:srgbClr val="F8F8F8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The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traditional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regulators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which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are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bulky use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 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resistance having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taps and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connected in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series with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the 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fan.when we move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the knob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different amount of 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resistance	gets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inserted 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in the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circuit</a:t>
            </a:r>
            <a:endParaRPr sz="2600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1236156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4190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7092" y="2735707"/>
            <a:ext cx="55264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Let’s Have a</a:t>
            </a:r>
            <a:r>
              <a:rPr spc="-100" dirty="0"/>
              <a:t> </a:t>
            </a:r>
            <a:r>
              <a:rPr dirty="0"/>
              <a:t>Quiz</a:t>
            </a:r>
          </a:p>
        </p:txBody>
      </p:sp>
      <p:sp>
        <p:nvSpPr>
          <p:cNvPr id="3" name="object 3"/>
          <p:cNvSpPr/>
          <p:nvPr/>
        </p:nvSpPr>
        <p:spPr>
          <a:xfrm>
            <a:off x="1716023" y="3811522"/>
            <a:ext cx="6016752" cy="3046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673" y="2811907"/>
            <a:ext cx="43135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Identification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388" y="804113"/>
            <a:ext cx="7867650" cy="2399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1)</a:t>
            </a:r>
            <a:endParaRPr sz="4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200">
              <a:latin typeface="Microsoft Sans Serif"/>
              <a:cs typeface="Microsoft Sans Serif"/>
            </a:endParaRPr>
          </a:p>
          <a:p>
            <a:pPr marL="1336675" marR="5080" indent="-342900">
              <a:lnSpc>
                <a:spcPct val="100000"/>
              </a:lnSpc>
              <a:buChar char="•"/>
              <a:tabLst>
                <a:tab pos="1336675" algn="l"/>
                <a:tab pos="133731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movable part of the motor  which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rotates.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804113"/>
            <a:ext cx="523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Microsoft Sans Serif"/>
                <a:cs typeface="Microsoft Sans Serif"/>
              </a:rPr>
              <a:t>2</a:t>
            </a:r>
            <a:r>
              <a:rPr sz="4400" dirty="0">
                <a:latin typeface="Microsoft Sans Serif"/>
                <a:cs typeface="Microsoft Sans Serif"/>
              </a:rPr>
              <a:t>)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2080386"/>
            <a:ext cx="662305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non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movable part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 motor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provides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electro magnetic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energy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the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rotor.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804113"/>
            <a:ext cx="52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Microsoft Sans Serif"/>
                <a:cs typeface="Microsoft Sans Serif"/>
              </a:rPr>
              <a:t>3)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705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567690" algn="l"/>
                <a:tab pos="568325" algn="l"/>
              </a:tabLst>
            </a:pPr>
            <a:r>
              <a:rPr dirty="0"/>
              <a:t>It is </a:t>
            </a:r>
            <a:r>
              <a:rPr spc="-5" dirty="0"/>
              <a:t>a part </a:t>
            </a:r>
            <a:r>
              <a:rPr dirty="0"/>
              <a:t>of </a:t>
            </a:r>
            <a:r>
              <a:rPr spc="-5" dirty="0"/>
              <a:t>electric </a:t>
            </a:r>
            <a:r>
              <a:rPr dirty="0"/>
              <a:t>fan that can  </a:t>
            </a:r>
            <a:r>
              <a:rPr spc="-10" dirty="0"/>
              <a:t>intensify </a:t>
            </a:r>
            <a:r>
              <a:rPr dirty="0"/>
              <a:t>the </a:t>
            </a:r>
            <a:r>
              <a:rPr spc="-5" dirty="0"/>
              <a:t>produce air for the  </a:t>
            </a:r>
            <a:r>
              <a:rPr dirty="0"/>
              <a:t>consumers.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698" y="3116707"/>
            <a:ext cx="6756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Picture</a:t>
            </a:r>
            <a:r>
              <a:rPr spc="-85" dirty="0"/>
              <a:t> </a:t>
            </a:r>
            <a:r>
              <a:rPr spc="-5" dirty="0"/>
              <a:t>Identification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388" y="804113"/>
            <a:ext cx="52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4)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05000" y="1676400"/>
            <a:ext cx="53340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388" y="804113"/>
            <a:ext cx="52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5)</a:t>
            </a:r>
            <a:endParaRPr sz="44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13103" y="2209800"/>
            <a:ext cx="5721350" cy="3429000"/>
            <a:chOff x="1213103" y="2209800"/>
            <a:chExt cx="5721350" cy="3429000"/>
          </a:xfrm>
        </p:grpSpPr>
        <p:sp>
          <p:nvSpPr>
            <p:cNvPr id="4" name="object 4"/>
            <p:cNvSpPr/>
            <p:nvPr/>
          </p:nvSpPr>
          <p:spPr>
            <a:xfrm>
              <a:off x="2209800" y="2209800"/>
              <a:ext cx="4724400" cy="3429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19199" y="3381755"/>
              <a:ext cx="1266825" cy="1085215"/>
            </a:xfrm>
            <a:custGeom>
              <a:avLst/>
              <a:gdLst/>
              <a:ahLst/>
              <a:cxnLst/>
              <a:rect l="l" t="t" r="r" b="b"/>
              <a:pathLst>
                <a:path w="1266825" h="1085214">
                  <a:moveTo>
                    <a:pt x="723900" y="0"/>
                  </a:moveTo>
                  <a:lnTo>
                    <a:pt x="723900" y="271272"/>
                  </a:lnTo>
                  <a:lnTo>
                    <a:pt x="0" y="271272"/>
                  </a:lnTo>
                  <a:lnTo>
                    <a:pt x="0" y="813816"/>
                  </a:lnTo>
                  <a:lnTo>
                    <a:pt x="723900" y="813816"/>
                  </a:lnTo>
                  <a:lnTo>
                    <a:pt x="723900" y="1085088"/>
                  </a:lnTo>
                  <a:lnTo>
                    <a:pt x="1266444" y="542544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9199" y="3381755"/>
              <a:ext cx="1266825" cy="1085215"/>
            </a:xfrm>
            <a:custGeom>
              <a:avLst/>
              <a:gdLst/>
              <a:ahLst/>
              <a:cxnLst/>
              <a:rect l="l" t="t" r="r" b="b"/>
              <a:pathLst>
                <a:path w="1266825" h="1085214">
                  <a:moveTo>
                    <a:pt x="0" y="271272"/>
                  </a:moveTo>
                  <a:lnTo>
                    <a:pt x="723900" y="271272"/>
                  </a:lnTo>
                  <a:lnTo>
                    <a:pt x="723900" y="0"/>
                  </a:lnTo>
                  <a:lnTo>
                    <a:pt x="1266444" y="542544"/>
                  </a:lnTo>
                  <a:lnTo>
                    <a:pt x="723900" y="1085088"/>
                  </a:lnTo>
                  <a:lnTo>
                    <a:pt x="723900" y="813816"/>
                  </a:lnTo>
                  <a:lnTo>
                    <a:pt x="0" y="813816"/>
                  </a:lnTo>
                  <a:lnTo>
                    <a:pt x="0" y="271272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673" y="2811907"/>
            <a:ext cx="43135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Identification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25819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1)</a:t>
            </a:r>
            <a:r>
              <a:rPr spc="-70" dirty="0"/>
              <a:t> </a:t>
            </a:r>
            <a:r>
              <a:rPr spc="-10" dirty="0"/>
              <a:t>Rotor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2080386"/>
            <a:ext cx="68859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movable part of the motor  which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rotates.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28155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2)</a:t>
            </a:r>
            <a:r>
              <a:rPr spc="-75" dirty="0"/>
              <a:t> </a:t>
            </a:r>
            <a:r>
              <a:rPr spc="-10" dirty="0"/>
              <a:t>Stator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2080386"/>
            <a:ext cx="662305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It is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 non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movable part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of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 motor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that provides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electro magnetic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energy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to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the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rotor.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581914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3) </a:t>
            </a:r>
            <a:r>
              <a:rPr spc="-5" dirty="0"/>
              <a:t>Selector</a:t>
            </a:r>
            <a:r>
              <a:rPr spc="-114" dirty="0"/>
              <a:t> </a:t>
            </a:r>
            <a:r>
              <a:rPr spc="-5" dirty="0"/>
              <a:t>Switch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705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567690" algn="l"/>
                <a:tab pos="568325" algn="l"/>
              </a:tabLst>
            </a:pPr>
            <a:r>
              <a:rPr dirty="0"/>
              <a:t>It is </a:t>
            </a:r>
            <a:r>
              <a:rPr spc="-5" dirty="0"/>
              <a:t>a part </a:t>
            </a:r>
            <a:r>
              <a:rPr dirty="0"/>
              <a:t>of </a:t>
            </a:r>
            <a:r>
              <a:rPr spc="-5" dirty="0"/>
              <a:t>electric </a:t>
            </a:r>
            <a:r>
              <a:rPr dirty="0"/>
              <a:t>fan that can  </a:t>
            </a:r>
            <a:r>
              <a:rPr spc="-10" dirty="0"/>
              <a:t>intensify </a:t>
            </a:r>
            <a:r>
              <a:rPr dirty="0"/>
              <a:t>the </a:t>
            </a:r>
            <a:r>
              <a:rPr spc="-5" dirty="0"/>
              <a:t>produce air for the  </a:t>
            </a:r>
            <a:r>
              <a:rPr dirty="0"/>
              <a:t>consumers.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698" y="3116707"/>
            <a:ext cx="6756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Picture</a:t>
            </a:r>
            <a:r>
              <a:rPr spc="-85" dirty="0"/>
              <a:t> </a:t>
            </a:r>
            <a:r>
              <a:rPr spc="-5" dirty="0"/>
              <a:t>Identification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54432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4) </a:t>
            </a:r>
            <a:r>
              <a:rPr spc="5" dirty="0"/>
              <a:t>Electric</a:t>
            </a:r>
            <a:r>
              <a:rPr spc="-100" dirty="0"/>
              <a:t> </a:t>
            </a:r>
            <a:r>
              <a:rPr dirty="0"/>
              <a:t>Motor</a:t>
            </a:r>
          </a:p>
        </p:txBody>
      </p:sp>
      <p:sp>
        <p:nvSpPr>
          <p:cNvPr id="3" name="object 3"/>
          <p:cNvSpPr/>
          <p:nvPr/>
        </p:nvSpPr>
        <p:spPr>
          <a:xfrm>
            <a:off x="1905000" y="1676400"/>
            <a:ext cx="53340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60121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5) Copper</a:t>
            </a:r>
            <a:r>
              <a:rPr spc="-75" dirty="0"/>
              <a:t> </a:t>
            </a:r>
            <a:r>
              <a:rPr spc="-5" dirty="0"/>
              <a:t>Winding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13103" y="2209800"/>
            <a:ext cx="5721350" cy="3429000"/>
            <a:chOff x="1213103" y="2209800"/>
            <a:chExt cx="5721350" cy="3429000"/>
          </a:xfrm>
        </p:grpSpPr>
        <p:sp>
          <p:nvSpPr>
            <p:cNvPr id="4" name="object 4"/>
            <p:cNvSpPr/>
            <p:nvPr/>
          </p:nvSpPr>
          <p:spPr>
            <a:xfrm>
              <a:off x="2209800" y="2209800"/>
              <a:ext cx="4724400" cy="3429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19199" y="3381755"/>
              <a:ext cx="1266825" cy="1085215"/>
            </a:xfrm>
            <a:custGeom>
              <a:avLst/>
              <a:gdLst/>
              <a:ahLst/>
              <a:cxnLst/>
              <a:rect l="l" t="t" r="r" b="b"/>
              <a:pathLst>
                <a:path w="1266825" h="1085214">
                  <a:moveTo>
                    <a:pt x="723900" y="0"/>
                  </a:moveTo>
                  <a:lnTo>
                    <a:pt x="723900" y="271272"/>
                  </a:lnTo>
                  <a:lnTo>
                    <a:pt x="0" y="271272"/>
                  </a:lnTo>
                  <a:lnTo>
                    <a:pt x="0" y="813816"/>
                  </a:lnTo>
                  <a:lnTo>
                    <a:pt x="723900" y="813816"/>
                  </a:lnTo>
                  <a:lnTo>
                    <a:pt x="723900" y="1085088"/>
                  </a:lnTo>
                  <a:lnTo>
                    <a:pt x="1266444" y="542544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9199" y="3381755"/>
              <a:ext cx="1266825" cy="1085215"/>
            </a:xfrm>
            <a:custGeom>
              <a:avLst/>
              <a:gdLst/>
              <a:ahLst/>
              <a:cxnLst/>
              <a:rect l="l" t="t" r="r" b="b"/>
              <a:pathLst>
                <a:path w="1266825" h="1085214">
                  <a:moveTo>
                    <a:pt x="0" y="271272"/>
                  </a:moveTo>
                  <a:lnTo>
                    <a:pt x="723900" y="271272"/>
                  </a:lnTo>
                  <a:lnTo>
                    <a:pt x="723900" y="0"/>
                  </a:lnTo>
                  <a:lnTo>
                    <a:pt x="1266444" y="542544"/>
                  </a:lnTo>
                  <a:lnTo>
                    <a:pt x="723900" y="1085088"/>
                  </a:lnTo>
                  <a:lnTo>
                    <a:pt x="723900" y="813816"/>
                  </a:lnTo>
                  <a:lnTo>
                    <a:pt x="0" y="813816"/>
                  </a:lnTo>
                  <a:lnTo>
                    <a:pt x="0" y="271272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5021681"/>
            <a:ext cx="801814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0000"/>
                </a:solidFill>
                <a:latin typeface="Candara"/>
                <a:cs typeface="Candara"/>
              </a:rPr>
              <a:t>Schematic Diagram </a:t>
            </a:r>
            <a:r>
              <a:rPr sz="6000" dirty="0">
                <a:solidFill>
                  <a:srgbClr val="FF0000"/>
                </a:solidFill>
                <a:latin typeface="Candara"/>
                <a:cs typeface="Candara"/>
              </a:rPr>
              <a:t>of</a:t>
            </a:r>
            <a:r>
              <a:rPr sz="6000" spc="-70" dirty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sz="6000" dirty="0">
                <a:solidFill>
                  <a:srgbClr val="FF0000"/>
                </a:solidFill>
                <a:latin typeface="Candara"/>
                <a:cs typeface="Candara"/>
              </a:rPr>
              <a:t>an  Electric </a:t>
            </a:r>
            <a:r>
              <a:rPr sz="6000" spc="-5" dirty="0">
                <a:solidFill>
                  <a:srgbClr val="FF0000"/>
                </a:solidFill>
                <a:latin typeface="Candara"/>
                <a:cs typeface="Candara"/>
              </a:rPr>
              <a:t>Fan</a:t>
            </a:r>
            <a:endParaRPr sz="60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800" y="838200"/>
            <a:ext cx="7202424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388" y="647141"/>
            <a:ext cx="3824604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Assignment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2080386"/>
            <a:ext cx="6753225" cy="287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1209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Research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about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the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different 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models or types of electric fan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and it’s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uses.</a:t>
            </a:r>
            <a:endParaRPr sz="3600">
              <a:latin typeface="Microsoft Sans Serif"/>
              <a:cs typeface="Microsoft Sans Serif"/>
            </a:endParaRPr>
          </a:p>
          <a:p>
            <a:pPr marL="354965" marR="508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Write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assignments </a:t>
            </a:r>
            <a:r>
              <a:rPr sz="3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in </a:t>
            </a:r>
            <a:r>
              <a:rPr sz="3600" dirty="0">
                <a:solidFill>
                  <a:srgbClr val="FFFFFF"/>
                </a:solidFill>
                <a:latin typeface="Microsoft Sans Serif"/>
                <a:cs typeface="Microsoft Sans Serif"/>
              </a:rPr>
              <a:t>your  </a:t>
            </a:r>
            <a:r>
              <a:rPr sz="3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notebook.</a:t>
            </a:r>
            <a:endParaRPr sz="3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4836" y="3040507"/>
            <a:ext cx="4894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Good </a:t>
            </a:r>
            <a:r>
              <a:rPr dirty="0"/>
              <a:t>Bye</a:t>
            </a:r>
            <a:r>
              <a:rPr spc="-100" dirty="0"/>
              <a:t> </a:t>
            </a:r>
            <a:r>
              <a:rPr spc="-5" dirty="0"/>
              <a:t>Class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481</Words>
  <Application>Microsoft Office PowerPoint</Application>
  <PresentationFormat>On-screen Show (4:3)</PresentationFormat>
  <Paragraphs>107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Book Antiqua</vt:lpstr>
      <vt:lpstr>Calibri</vt:lpstr>
      <vt:lpstr>Candara</vt:lpstr>
      <vt:lpstr>Microsoft Sans Serif</vt:lpstr>
      <vt:lpstr>Times New Roman</vt:lpstr>
      <vt:lpstr>Verdana</vt:lpstr>
      <vt:lpstr>Wingdings</vt:lpstr>
      <vt:lpstr>Wingdings 2</vt:lpstr>
      <vt:lpstr>Office Theme</vt:lpstr>
      <vt:lpstr>Electric Fan</vt:lpstr>
      <vt:lpstr>External Parts</vt:lpstr>
      <vt:lpstr>Fleming’s Left Hand Rule</vt:lpstr>
      <vt:lpstr>Objectives</vt:lpstr>
      <vt:lpstr>What is Electric fan?</vt:lpstr>
      <vt:lpstr>Purpose Of The Electric</vt:lpstr>
      <vt:lpstr>PowerPoint Presentation</vt:lpstr>
      <vt:lpstr>Internal Parts Of The  Electric Fan</vt:lpstr>
      <vt:lpstr>Selector Switch</vt:lpstr>
      <vt:lpstr>Electric Motor</vt:lpstr>
      <vt:lpstr>Rotor</vt:lpstr>
      <vt:lpstr>Stator</vt:lpstr>
      <vt:lpstr>Copper Winding</vt:lpstr>
      <vt:lpstr>PowerPoint Presentation</vt:lpstr>
      <vt:lpstr>Current and Resistance</vt:lpstr>
      <vt:lpstr>PowerPoint Presentation</vt:lpstr>
      <vt:lpstr>Fan Speed Control</vt:lpstr>
      <vt:lpstr>PowerPoint Presentation</vt:lpstr>
      <vt:lpstr>PowerPoint Presentation</vt:lpstr>
      <vt:lpstr>PowerPoint Presentation</vt:lpstr>
      <vt:lpstr>PowerPoint Presentation</vt:lpstr>
      <vt:lpstr>Terminal  Block</vt:lpstr>
      <vt:lpstr>Fan Regulator</vt:lpstr>
      <vt:lpstr>PowerPoint Presentation</vt:lpstr>
      <vt:lpstr>PowerPoint Presentation</vt:lpstr>
      <vt:lpstr>Let’s Have a Quiz</vt:lpstr>
      <vt:lpstr>Identification</vt:lpstr>
      <vt:lpstr>PowerPoint Presentation</vt:lpstr>
      <vt:lpstr>2)</vt:lpstr>
      <vt:lpstr>3)</vt:lpstr>
      <vt:lpstr>Picture Identification</vt:lpstr>
      <vt:lpstr>PowerPoint Presentation</vt:lpstr>
      <vt:lpstr>PowerPoint Presentation</vt:lpstr>
      <vt:lpstr>Identification</vt:lpstr>
      <vt:lpstr>1) Rotor</vt:lpstr>
      <vt:lpstr>2) Stator</vt:lpstr>
      <vt:lpstr>3) Selector Switch</vt:lpstr>
      <vt:lpstr>Picture Identification</vt:lpstr>
      <vt:lpstr>4) Electric Motor</vt:lpstr>
      <vt:lpstr>5) Copper Winding</vt:lpstr>
      <vt:lpstr>PowerPoint Presentation</vt:lpstr>
      <vt:lpstr>Assignment</vt:lpstr>
      <vt:lpstr>Good Bye Class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Fan</dc:title>
  <cp:lastModifiedBy>HP</cp:lastModifiedBy>
  <cp:revision>3</cp:revision>
  <dcterms:created xsi:type="dcterms:W3CDTF">2020-08-29T07:17:55Z</dcterms:created>
  <dcterms:modified xsi:type="dcterms:W3CDTF">2020-08-29T10:06:40Z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2016-10-10T00:00:00Z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2020-08-29T00:00:00Z</vt:filetime>
  </property>
</Properties>
</file>